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</p:sldMasterIdLst>
  <p:notesMasterIdLst>
    <p:notesMasterId r:id="rId7"/>
  </p:notesMasterIdLst>
  <p:sldIdLst>
    <p:sldId id="262" r:id="rId6"/>
    <p:sldId id="263" r:id="rId8"/>
    <p:sldId id="290" r:id="rId9"/>
    <p:sldId id="266" r:id="rId10"/>
    <p:sldId id="332" r:id="rId11"/>
    <p:sldId id="291" r:id="rId12"/>
    <p:sldId id="292" r:id="rId13"/>
    <p:sldId id="293" r:id="rId14"/>
    <p:sldId id="333" r:id="rId15"/>
    <p:sldId id="294" r:id="rId16"/>
    <p:sldId id="295" r:id="rId17"/>
    <p:sldId id="296" r:id="rId18"/>
    <p:sldId id="297" r:id="rId19"/>
    <p:sldId id="274" r:id="rId20"/>
    <p:sldId id="310" r:id="rId21"/>
    <p:sldId id="311" r:id="rId22"/>
    <p:sldId id="300" r:id="rId23"/>
    <p:sldId id="317" r:id="rId24"/>
    <p:sldId id="299" r:id="rId25"/>
    <p:sldId id="312" r:id="rId26"/>
    <p:sldId id="313" r:id="rId27"/>
    <p:sldId id="277" r:id="rId28"/>
    <p:sldId id="301" r:id="rId29"/>
    <p:sldId id="278" r:id="rId30"/>
    <p:sldId id="303" r:id="rId31"/>
    <p:sldId id="304" r:id="rId32"/>
    <p:sldId id="307" r:id="rId33"/>
    <p:sldId id="314" r:id="rId34"/>
    <p:sldId id="316" r:id="rId35"/>
    <p:sldId id="360" r:id="rId36"/>
    <p:sldId id="285" r:id="rId37"/>
    <p:sldId id="305" r:id="rId38"/>
  </p:sldIdLst>
  <p:sldSz cx="12190095" cy="6858000"/>
  <p:notesSz cx="6760845" cy="9942195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EC33100-35E1-475D-8E4B-690D366510D9}">
          <p14:sldIdLst>
            <p14:sldId id="262"/>
            <p14:sldId id="263"/>
            <p14:sldId id="290"/>
            <p14:sldId id="266"/>
            <p14:sldId id="332"/>
            <p14:sldId id="291"/>
            <p14:sldId id="292"/>
            <p14:sldId id="293"/>
            <p14:sldId id="333"/>
            <p14:sldId id="294"/>
            <p14:sldId id="295"/>
            <p14:sldId id="296"/>
            <p14:sldId id="297"/>
            <p14:sldId id="274"/>
            <p14:sldId id="310"/>
            <p14:sldId id="311"/>
            <p14:sldId id="300"/>
            <p14:sldId id="317"/>
            <p14:sldId id="299"/>
            <p14:sldId id="312"/>
            <p14:sldId id="313"/>
            <p14:sldId id="277"/>
            <p14:sldId id="301"/>
            <p14:sldId id="278"/>
            <p14:sldId id="303"/>
            <p14:sldId id="304"/>
            <p14:sldId id="307"/>
            <p14:sldId id="314"/>
            <p14:sldId id="316"/>
            <p14:sldId id="360"/>
          </p14:sldIdLst>
        </p14:section>
        <p14:section name="无标题节" id="{B26F6039-7EB6-4EE0-8A96-1A7629136178}">
          <p14:sldIdLst>
            <p14:sldId id="285"/>
            <p14:sldId id="30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3CFE"/>
    <a:srgbClr val="FE9226"/>
    <a:srgbClr val="FEA144"/>
    <a:srgbClr val="FF33CC"/>
    <a:srgbClr val="FF0066"/>
    <a:srgbClr val="CC66FF"/>
    <a:srgbClr val="F4971C"/>
    <a:srgbClr val="5497D4"/>
    <a:srgbClr val="8A4FFF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85" autoAdjust="0"/>
    <p:restoredTop sz="94667" autoAdjust="0"/>
  </p:normalViewPr>
  <p:slideViewPr>
    <p:cSldViewPr>
      <p:cViewPr>
        <p:scale>
          <a:sx n="70" d="100"/>
          <a:sy n="70" d="100"/>
        </p:scale>
        <p:origin x="-978" y="-408"/>
      </p:cViewPr>
      <p:guideLst>
        <p:guide orient="horz" pos="212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4" d="100"/>
          <a:sy n="54" d="100"/>
        </p:scale>
        <p:origin x="-2928" y="-84"/>
      </p:cViewPr>
      <p:guideLst>
        <p:guide orient="horz" pos="3082"/>
        <p:guide pos="212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2" Type="http://schemas.openxmlformats.org/officeDocument/2006/relationships/tags" Target="tags/tag6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Master" Target="slideMasters/slideMaster3.xml"/><Relationship Id="rId39" Type="http://schemas.openxmlformats.org/officeDocument/2006/relationships/presProps" Target="presProps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FAED0-7D10-4239-9B56-C55805060B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1613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2813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1612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1612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0861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613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79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79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002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675" y="273050"/>
            <a:ext cx="681513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002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1613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1613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2813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0D4C0AD-3339-4F20-B175-43144C35B9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42A2E39-7887-4A9B-B36C-6248FA8306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0D4C0AD-3339-4F20-B175-43144C35B9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42A2E39-7887-4A9B-B36C-6248FA8306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1612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1612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0D4C0AD-3339-4F20-B175-43144C35B9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42A2E39-7887-4A9B-B36C-6248FA8306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0861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613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0D4C0AD-3339-4F20-B175-43144C35B9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42A2E39-7887-4A9B-B36C-6248FA8306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79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79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0D4C0AD-3339-4F20-B175-43144C35B9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42A2E39-7887-4A9B-B36C-6248FA8306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0D4C0AD-3339-4F20-B175-43144C35B9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42A2E39-7887-4A9B-B36C-6248FA8306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0D4C0AD-3339-4F20-B175-43144C35B9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42A2E39-7887-4A9B-B36C-6248FA8306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002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675" y="273050"/>
            <a:ext cx="681513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002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0D4C0AD-3339-4F20-B175-43144C35B9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42A2E39-7887-4A9B-B36C-6248FA8306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0D4C0AD-3339-4F20-B175-43144C35B9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42A2E39-7887-4A9B-B36C-6248FA8306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0D4C0AD-3339-4F20-B175-43144C35B9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42A2E39-7887-4A9B-B36C-6248FA8306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1613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0D4C0AD-3339-4F20-B175-43144C35B9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42A2E39-7887-4A9B-B36C-6248FA8306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1613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2813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1730EE99-7F61-4C8E-BB64-66307C361C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2F3FC1CC-E864-4408-B770-0DB3595B27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1730EE99-7F61-4C8E-BB64-66307C361C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2F3FC1CC-E864-4408-B770-0DB3595B27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1612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1612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1730EE99-7F61-4C8E-BB64-66307C361C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2F3FC1CC-E864-4408-B770-0DB3595B27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0861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613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1730EE99-7F61-4C8E-BB64-66307C361C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2F3FC1CC-E864-4408-B770-0DB3595B27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79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79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1730EE99-7F61-4C8E-BB64-66307C361C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2F3FC1CC-E864-4408-B770-0DB3595B27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1730EE99-7F61-4C8E-BB64-66307C361C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2F3FC1CC-E864-4408-B770-0DB3595B27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1730EE99-7F61-4C8E-BB64-66307C361C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2F3FC1CC-E864-4408-B770-0DB3595B27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002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675" y="273050"/>
            <a:ext cx="681513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002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1730EE99-7F61-4C8E-BB64-66307C361C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2F3FC1CC-E864-4408-B770-0DB3595B27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1730EE99-7F61-4C8E-BB64-66307C361C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2F3FC1CC-E864-4408-B770-0DB3595B27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1730EE99-7F61-4C8E-BB64-66307C361C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2F3FC1CC-E864-4408-B770-0DB3595B27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1613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1730EE99-7F61-4C8E-BB64-66307C361C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2F3FC1CC-E864-4408-B770-0DB3595B27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4" Type="http://schemas.openxmlformats.org/officeDocument/2006/relationships/theme" Target="../theme/theme3.xml"/><Relationship Id="rId13" Type="http://schemas.openxmlformats.org/officeDocument/2006/relationships/image" Target="../media/image4.png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PPT加油\5. PS素材\这是你的舞台--招聘-演讲\背景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49"/>
            <a:ext cx="12190412" cy="687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PPT加油\5. PS素材\这是你的舞台--招聘-演讲\PPT尺寸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688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五边形 6"/>
          <p:cNvSpPr/>
          <p:nvPr userDrawn="1"/>
        </p:nvSpPr>
        <p:spPr>
          <a:xfrm>
            <a:off x="-1" y="-27384"/>
            <a:ext cx="8543479" cy="875681"/>
          </a:xfrm>
          <a:prstGeom prst="homePlat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3600"/>
          </a:p>
        </p:txBody>
      </p:sp>
      <p:pic>
        <p:nvPicPr>
          <p:cNvPr id="4" name="Picture 3" descr="F:\PPT加油\5. PS素材\这是你的舞台--招聘-演讲\气球.png"/>
          <p:cNvPicPr>
            <a:picLocks noChangeAspect="1" noChangeArrowheads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73256"/>
          <a:stretch>
            <a:fillRect/>
          </a:stretch>
        </p:blipFill>
        <p:spPr bwMode="auto">
          <a:xfrm>
            <a:off x="-5680" y="67795"/>
            <a:ext cx="1876355" cy="156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PPT加油\5. PS素材\这是你的舞台--招聘-演讲\灯光.png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4" t="5123" r="14601" b="58352"/>
          <a:stretch>
            <a:fillRect/>
          </a:stretch>
        </p:blipFill>
        <p:spPr bwMode="auto">
          <a:xfrm>
            <a:off x="-23987" y="-228522"/>
            <a:ext cx="2952328" cy="113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29.xml"/><Relationship Id="rId7" Type="http://schemas.openxmlformats.org/officeDocument/2006/relationships/image" Target="../media/image24.jpeg"/><Relationship Id="rId6" Type="http://schemas.openxmlformats.org/officeDocument/2006/relationships/image" Target="../media/image23.jpe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40.xml"/><Relationship Id="rId2" Type="http://schemas.openxmlformats.org/officeDocument/2006/relationships/image" Target="../media/image6.png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7" Type="http://schemas.openxmlformats.org/officeDocument/2006/relationships/slideLayout" Target="../slideLayouts/slideLayout29.xml"/><Relationship Id="rId6" Type="http://schemas.openxmlformats.org/officeDocument/2006/relationships/image" Target="../media/image33.jpeg"/><Relationship Id="rId5" Type="http://schemas.openxmlformats.org/officeDocument/2006/relationships/image" Target="../media/image14.jpeg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9.xml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ags" Target="../tags/tag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2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F:\PPT加油\5. PS素材\这是你的舞台--招聘-演讲\舞台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6" t="52713" r="22981"/>
          <a:stretch>
            <a:fillRect/>
          </a:stretch>
        </p:blipFill>
        <p:spPr bwMode="auto">
          <a:xfrm>
            <a:off x="2618581" y="3709078"/>
            <a:ext cx="6953250" cy="339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PPT加油\5. PS素材\这是你的舞台--招聘-演讲\灯光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4" t="5123" r="14601" b="58352"/>
          <a:stretch>
            <a:fillRect/>
          </a:stretch>
        </p:blipFill>
        <p:spPr bwMode="auto">
          <a:xfrm>
            <a:off x="2350790" y="-274662"/>
            <a:ext cx="4186594" cy="161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579562" y="787878"/>
            <a:ext cx="9055006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属于你的舞台</a:t>
            </a:r>
            <a:endParaRPr lang="zh-CN" altLang="en-US" sz="8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3"/>
          <p:cNvSpPr txBox="1"/>
          <p:nvPr/>
        </p:nvSpPr>
        <p:spPr>
          <a:xfrm>
            <a:off x="2854846" y="4293096"/>
            <a:ext cx="640871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rgbClr val="FE92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浙江劲光纺织科技有限公司</a:t>
            </a:r>
            <a:endParaRPr lang="zh-CN" altLang="en-US" sz="3600" b="1" dirty="0">
              <a:solidFill>
                <a:srgbClr val="FE92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3"/>
          <p:cNvSpPr txBox="1"/>
          <p:nvPr/>
        </p:nvSpPr>
        <p:spPr>
          <a:xfrm>
            <a:off x="1564091" y="2164013"/>
            <a:ext cx="888734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成都纺织高等专科学校宣讲招聘</a:t>
            </a:r>
            <a:endParaRPr lang="zh-CN" altLang="en-US" sz="3200" b="1" dirty="0">
              <a:solidFill>
                <a:srgbClr val="FEA14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1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73256"/>
          <a:stretch>
            <a:fillRect/>
          </a:stretch>
        </p:blipFill>
        <p:spPr bwMode="auto">
          <a:xfrm>
            <a:off x="-241498" y="3992757"/>
            <a:ext cx="3395663" cy="282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3" t="60622" r="2415"/>
          <a:stretch>
            <a:fillRect/>
          </a:stretch>
        </p:blipFill>
        <p:spPr bwMode="auto">
          <a:xfrm>
            <a:off x="8881165" y="3728398"/>
            <a:ext cx="3434784" cy="282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F:\PPT加油\5. PS素材\这是你的舞台--招聘-演讲\灯光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4" t="5123" r="14601" b="58352"/>
          <a:stretch>
            <a:fillRect/>
          </a:stretch>
        </p:blipFill>
        <p:spPr bwMode="auto">
          <a:xfrm>
            <a:off x="5735166" y="-274662"/>
            <a:ext cx="4186594" cy="161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73256"/>
          <a:stretch>
            <a:fillRect/>
          </a:stretch>
        </p:blipFill>
        <p:spPr bwMode="auto">
          <a:xfrm flipH="1">
            <a:off x="7634209" y="5242083"/>
            <a:ext cx="2287551" cy="179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3" t="60622" r="2415"/>
          <a:stretch>
            <a:fillRect/>
          </a:stretch>
        </p:blipFill>
        <p:spPr bwMode="auto">
          <a:xfrm flipH="1">
            <a:off x="2238136" y="5170876"/>
            <a:ext cx="2237313" cy="17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Anna of the North - ILYAF 199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28030" y="0"/>
            <a:ext cx="487363" cy="48736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2" y="307971"/>
            <a:ext cx="954203" cy="959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615">
        <p:blinds dir="vert"/>
      </p:transition>
    </mc:Choice>
    <mc:Fallback>
      <p:transition spd="slow" advClick="0" advTm="1361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00"/>
                            </p:stCondLst>
                            <p:childTnLst>
                              <p:par>
                                <p:cTn id="9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151"/>
                            </p:stCondLst>
                            <p:childTnLst>
                              <p:par>
                                <p:cTn id="102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251"/>
                            </p:stCondLst>
                            <p:childTnLst>
                              <p:par>
                                <p:cTn id="109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1100" numSld="999" showWhenStopped="0">
                <p:cTn id="1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/>
      <p:bldP spid="10" grpId="1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388984" y="1782498"/>
            <a:ext cx="4893174" cy="4094774"/>
            <a:chOff x="2047009" y="1663503"/>
            <a:chExt cx="4100513" cy="2985932"/>
          </a:xfrm>
        </p:grpSpPr>
        <p:grpSp>
          <p:nvGrpSpPr>
            <p:cNvPr id="3" name="Group 2"/>
            <p:cNvGrpSpPr/>
            <p:nvPr/>
          </p:nvGrpSpPr>
          <p:grpSpPr bwMode="auto">
            <a:xfrm>
              <a:off x="2047009" y="3042091"/>
              <a:ext cx="4100513" cy="1607344"/>
              <a:chOff x="3381376" y="4711701"/>
              <a:chExt cx="5467350" cy="2143125"/>
            </a:xfrm>
          </p:grpSpPr>
          <p:sp>
            <p:nvSpPr>
              <p:cNvPr id="73" name="Freeform 5"/>
              <p:cNvSpPr/>
              <p:nvPr/>
            </p:nvSpPr>
            <p:spPr bwMode="auto">
              <a:xfrm>
                <a:off x="3381376" y="4711640"/>
                <a:ext cx="5467350" cy="2143186"/>
              </a:xfrm>
              <a:custGeom>
                <a:avLst/>
                <a:gdLst>
                  <a:gd name="T0" fmla="*/ 0 w 1770"/>
                  <a:gd name="T1" fmla="*/ 658 h 694"/>
                  <a:gd name="T2" fmla="*/ 0 w 1770"/>
                  <a:gd name="T3" fmla="*/ 661 h 694"/>
                  <a:gd name="T4" fmla="*/ 0 w 1770"/>
                  <a:gd name="T5" fmla="*/ 661 h 694"/>
                  <a:gd name="T6" fmla="*/ 0 w 1770"/>
                  <a:gd name="T7" fmla="*/ 661 h 694"/>
                  <a:gd name="T8" fmla="*/ 110 w 1770"/>
                  <a:gd name="T9" fmla="*/ 694 h 694"/>
                  <a:gd name="T10" fmla="*/ 1696 w 1770"/>
                  <a:gd name="T11" fmla="*/ 693 h 694"/>
                  <a:gd name="T12" fmla="*/ 1764 w 1770"/>
                  <a:gd name="T13" fmla="*/ 667 h 694"/>
                  <a:gd name="T14" fmla="*/ 1766 w 1770"/>
                  <a:gd name="T15" fmla="*/ 624 h 694"/>
                  <a:gd name="T16" fmla="*/ 1766 w 1770"/>
                  <a:gd name="T17" fmla="*/ 624 h 694"/>
                  <a:gd name="T18" fmla="*/ 1743 w 1770"/>
                  <a:gd name="T19" fmla="*/ 577 h 694"/>
                  <a:gd name="T20" fmla="*/ 1281 w 1770"/>
                  <a:gd name="T21" fmla="*/ 37 h 694"/>
                  <a:gd name="T22" fmla="*/ 1189 w 1770"/>
                  <a:gd name="T23" fmla="*/ 0 h 694"/>
                  <a:gd name="T24" fmla="*/ 557 w 1770"/>
                  <a:gd name="T25" fmla="*/ 1 h 694"/>
                  <a:gd name="T26" fmla="*/ 478 w 1770"/>
                  <a:gd name="T27" fmla="*/ 30 h 694"/>
                  <a:gd name="T28" fmla="*/ 21 w 1770"/>
                  <a:gd name="T29" fmla="*/ 578 h 694"/>
                  <a:gd name="T30" fmla="*/ 3 w 1770"/>
                  <a:gd name="T31" fmla="*/ 612 h 694"/>
                  <a:gd name="T32" fmla="*/ 3 w 1770"/>
                  <a:gd name="T33" fmla="*/ 612 h 694"/>
                  <a:gd name="T34" fmla="*/ 0 w 1770"/>
                  <a:gd name="T35" fmla="*/ 658 h 6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70" h="694">
                    <a:moveTo>
                      <a:pt x="0" y="658"/>
                    </a:moveTo>
                    <a:cubicBezTo>
                      <a:pt x="0" y="659"/>
                      <a:pt x="0" y="660"/>
                      <a:pt x="0" y="661"/>
                    </a:cubicBezTo>
                    <a:cubicBezTo>
                      <a:pt x="0" y="661"/>
                      <a:pt x="0" y="661"/>
                      <a:pt x="0" y="661"/>
                    </a:cubicBezTo>
                    <a:cubicBezTo>
                      <a:pt x="0" y="661"/>
                      <a:pt x="0" y="661"/>
                      <a:pt x="0" y="661"/>
                    </a:cubicBezTo>
                    <a:cubicBezTo>
                      <a:pt x="0" y="680"/>
                      <a:pt x="27" y="694"/>
                      <a:pt x="110" y="694"/>
                    </a:cubicBezTo>
                    <a:cubicBezTo>
                      <a:pt x="1696" y="693"/>
                      <a:pt x="1696" y="693"/>
                      <a:pt x="1696" y="693"/>
                    </a:cubicBezTo>
                    <a:cubicBezTo>
                      <a:pt x="1747" y="693"/>
                      <a:pt x="1764" y="683"/>
                      <a:pt x="1764" y="667"/>
                    </a:cubicBezTo>
                    <a:cubicBezTo>
                      <a:pt x="1766" y="624"/>
                      <a:pt x="1766" y="624"/>
                      <a:pt x="1766" y="624"/>
                    </a:cubicBezTo>
                    <a:cubicBezTo>
                      <a:pt x="1766" y="624"/>
                      <a:pt x="1766" y="624"/>
                      <a:pt x="1766" y="624"/>
                    </a:cubicBezTo>
                    <a:cubicBezTo>
                      <a:pt x="1770" y="612"/>
                      <a:pt x="1759" y="595"/>
                      <a:pt x="1743" y="577"/>
                    </a:cubicBezTo>
                    <a:cubicBezTo>
                      <a:pt x="1281" y="37"/>
                      <a:pt x="1281" y="37"/>
                      <a:pt x="1281" y="37"/>
                    </a:cubicBezTo>
                    <a:cubicBezTo>
                      <a:pt x="1263" y="16"/>
                      <a:pt x="1245" y="0"/>
                      <a:pt x="1189" y="0"/>
                    </a:cubicBezTo>
                    <a:cubicBezTo>
                      <a:pt x="557" y="1"/>
                      <a:pt x="557" y="1"/>
                      <a:pt x="557" y="1"/>
                    </a:cubicBezTo>
                    <a:cubicBezTo>
                      <a:pt x="512" y="1"/>
                      <a:pt x="495" y="9"/>
                      <a:pt x="478" y="30"/>
                    </a:cubicBezTo>
                    <a:cubicBezTo>
                      <a:pt x="21" y="578"/>
                      <a:pt x="21" y="578"/>
                      <a:pt x="21" y="578"/>
                    </a:cubicBezTo>
                    <a:cubicBezTo>
                      <a:pt x="11" y="590"/>
                      <a:pt x="4" y="602"/>
                      <a:pt x="3" y="612"/>
                    </a:cubicBezTo>
                    <a:cubicBezTo>
                      <a:pt x="3" y="612"/>
                      <a:pt x="3" y="612"/>
                      <a:pt x="3" y="612"/>
                    </a:cubicBezTo>
                    <a:lnTo>
                      <a:pt x="0" y="658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5">
                  <a:latin typeface="+mn-lt"/>
                  <a:ea typeface="+mn-ea"/>
                </a:endParaRPr>
              </a:p>
            </p:txBody>
          </p:sp>
          <p:sp>
            <p:nvSpPr>
              <p:cNvPr id="74" name="Freeform 6"/>
              <p:cNvSpPr/>
              <p:nvPr/>
            </p:nvSpPr>
            <p:spPr bwMode="auto">
              <a:xfrm>
                <a:off x="3689351" y="4819651"/>
                <a:ext cx="4849813" cy="1701800"/>
              </a:xfrm>
              <a:custGeom>
                <a:avLst/>
                <a:gdLst>
                  <a:gd name="T0" fmla="*/ 0 w 3055"/>
                  <a:gd name="T1" fmla="*/ 1072 h 1072"/>
                  <a:gd name="T2" fmla="*/ 3055 w 3055"/>
                  <a:gd name="T3" fmla="*/ 1068 h 1072"/>
                  <a:gd name="T4" fmla="*/ 2226 w 3055"/>
                  <a:gd name="T5" fmla="*/ 0 h 1072"/>
                  <a:gd name="T6" fmla="*/ 812 w 3055"/>
                  <a:gd name="T7" fmla="*/ 2 h 1072"/>
                  <a:gd name="T8" fmla="*/ 0 w 3055"/>
                  <a:gd name="T9" fmla="*/ 1072 h 10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5" h="1072">
                    <a:moveTo>
                      <a:pt x="0" y="1072"/>
                    </a:moveTo>
                    <a:lnTo>
                      <a:pt x="3055" y="1068"/>
                    </a:lnTo>
                    <a:lnTo>
                      <a:pt x="2226" y="0"/>
                    </a:lnTo>
                    <a:lnTo>
                      <a:pt x="812" y="2"/>
                    </a:lnTo>
                    <a:lnTo>
                      <a:pt x="0" y="1072"/>
                    </a:lnTo>
                    <a:close/>
                  </a:path>
                </a:pathLst>
              </a:custGeom>
              <a:blipFill>
                <a:blip r:embed="rId1"/>
                <a:stretch>
                  <a:fillRect l="-25000" r="-25000"/>
                </a:stretch>
              </a:blipFill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5">
                  <a:latin typeface="+mn-lt"/>
                  <a:ea typeface="+mn-ea"/>
                </a:endParaRPr>
              </a:p>
            </p:txBody>
          </p:sp>
          <p:sp>
            <p:nvSpPr>
              <p:cNvPr id="75" name="Freeform 7"/>
              <p:cNvSpPr/>
              <p:nvPr/>
            </p:nvSpPr>
            <p:spPr bwMode="auto">
              <a:xfrm>
                <a:off x="5664685" y="4750387"/>
                <a:ext cx="845041" cy="31481"/>
              </a:xfrm>
              <a:custGeom>
                <a:avLst/>
                <a:gdLst>
                  <a:gd name="T0" fmla="*/ 260 w 274"/>
                  <a:gd name="T1" fmla="*/ 0 h 10"/>
                  <a:gd name="T2" fmla="*/ 137 w 274"/>
                  <a:gd name="T3" fmla="*/ 0 h 10"/>
                  <a:gd name="T4" fmla="*/ 14 w 274"/>
                  <a:gd name="T5" fmla="*/ 0 h 10"/>
                  <a:gd name="T6" fmla="*/ 1 w 274"/>
                  <a:gd name="T7" fmla="*/ 5 h 10"/>
                  <a:gd name="T8" fmla="*/ 1 w 274"/>
                  <a:gd name="T9" fmla="*/ 5 h 10"/>
                  <a:gd name="T10" fmla="*/ 12 w 274"/>
                  <a:gd name="T11" fmla="*/ 10 h 10"/>
                  <a:gd name="T12" fmla="*/ 137 w 274"/>
                  <a:gd name="T13" fmla="*/ 10 h 10"/>
                  <a:gd name="T14" fmla="*/ 262 w 274"/>
                  <a:gd name="T15" fmla="*/ 10 h 10"/>
                  <a:gd name="T16" fmla="*/ 273 w 274"/>
                  <a:gd name="T17" fmla="*/ 5 h 10"/>
                  <a:gd name="T18" fmla="*/ 273 w 274"/>
                  <a:gd name="T19" fmla="*/ 5 h 10"/>
                  <a:gd name="T20" fmla="*/ 260 w 274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4" h="10">
                    <a:moveTo>
                      <a:pt x="260" y="0"/>
                    </a:moveTo>
                    <a:cubicBezTo>
                      <a:pt x="219" y="0"/>
                      <a:pt x="178" y="0"/>
                      <a:pt x="137" y="0"/>
                    </a:cubicBezTo>
                    <a:cubicBezTo>
                      <a:pt x="96" y="0"/>
                      <a:pt x="55" y="0"/>
                      <a:pt x="14" y="0"/>
                    </a:cubicBezTo>
                    <a:cubicBezTo>
                      <a:pt x="8" y="0"/>
                      <a:pt x="2" y="3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8"/>
                      <a:pt x="5" y="10"/>
                      <a:pt x="12" y="10"/>
                    </a:cubicBezTo>
                    <a:cubicBezTo>
                      <a:pt x="54" y="10"/>
                      <a:pt x="95" y="10"/>
                      <a:pt x="137" y="10"/>
                    </a:cubicBezTo>
                    <a:cubicBezTo>
                      <a:pt x="179" y="10"/>
                      <a:pt x="220" y="10"/>
                      <a:pt x="262" y="10"/>
                    </a:cubicBezTo>
                    <a:cubicBezTo>
                      <a:pt x="269" y="10"/>
                      <a:pt x="274" y="8"/>
                      <a:pt x="273" y="5"/>
                    </a:cubicBezTo>
                    <a:cubicBezTo>
                      <a:pt x="273" y="5"/>
                      <a:pt x="273" y="5"/>
                      <a:pt x="273" y="5"/>
                    </a:cubicBezTo>
                    <a:cubicBezTo>
                      <a:pt x="272" y="2"/>
                      <a:pt x="266" y="0"/>
                      <a:pt x="260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5">
                  <a:latin typeface="+mn-lt"/>
                  <a:ea typeface="+mn-ea"/>
                </a:endParaRPr>
              </a:p>
            </p:txBody>
          </p:sp>
          <p:sp>
            <p:nvSpPr>
              <p:cNvPr id="76" name="Freeform 8"/>
              <p:cNvSpPr>
                <a:spLocks noEditPoints="1"/>
              </p:cNvSpPr>
              <p:nvPr/>
            </p:nvSpPr>
            <p:spPr bwMode="auto">
              <a:xfrm>
                <a:off x="5831756" y="6556960"/>
                <a:ext cx="561747" cy="101711"/>
              </a:xfrm>
              <a:custGeom>
                <a:avLst/>
                <a:gdLst>
                  <a:gd name="T0" fmla="*/ 91 w 182"/>
                  <a:gd name="T1" fmla="*/ 7 h 33"/>
                  <a:gd name="T2" fmla="*/ 119 w 182"/>
                  <a:gd name="T3" fmla="*/ 18 h 33"/>
                  <a:gd name="T4" fmla="*/ 119 w 182"/>
                  <a:gd name="T5" fmla="*/ 30 h 33"/>
                  <a:gd name="T6" fmla="*/ 98 w 182"/>
                  <a:gd name="T7" fmla="*/ 30 h 33"/>
                  <a:gd name="T8" fmla="*/ 99 w 182"/>
                  <a:gd name="T9" fmla="*/ 25 h 33"/>
                  <a:gd name="T10" fmla="*/ 90 w 182"/>
                  <a:gd name="T11" fmla="*/ 21 h 33"/>
                  <a:gd name="T12" fmla="*/ 90 w 182"/>
                  <a:gd name="T13" fmla="*/ 21 h 33"/>
                  <a:gd name="T14" fmla="*/ 90 w 182"/>
                  <a:gd name="T15" fmla="*/ 33 h 33"/>
                  <a:gd name="T16" fmla="*/ 91 w 182"/>
                  <a:gd name="T17" fmla="*/ 33 h 33"/>
                  <a:gd name="T18" fmla="*/ 181 w 182"/>
                  <a:gd name="T19" fmla="*/ 17 h 33"/>
                  <a:gd name="T20" fmla="*/ 90 w 182"/>
                  <a:gd name="T21" fmla="*/ 0 h 33"/>
                  <a:gd name="T22" fmla="*/ 90 w 182"/>
                  <a:gd name="T23" fmla="*/ 3 h 33"/>
                  <a:gd name="T24" fmla="*/ 91 w 182"/>
                  <a:gd name="T25" fmla="*/ 2 h 33"/>
                  <a:gd name="T26" fmla="*/ 130 w 182"/>
                  <a:gd name="T27" fmla="*/ 17 h 33"/>
                  <a:gd name="T28" fmla="*/ 126 w 182"/>
                  <a:gd name="T29" fmla="*/ 19 h 33"/>
                  <a:gd name="T30" fmla="*/ 91 w 182"/>
                  <a:gd name="T31" fmla="*/ 5 h 33"/>
                  <a:gd name="T32" fmla="*/ 90 w 182"/>
                  <a:gd name="T33" fmla="*/ 6 h 33"/>
                  <a:gd name="T34" fmla="*/ 90 w 182"/>
                  <a:gd name="T35" fmla="*/ 8 h 33"/>
                  <a:gd name="T36" fmla="*/ 91 w 182"/>
                  <a:gd name="T37" fmla="*/ 7 h 33"/>
                  <a:gd name="T38" fmla="*/ 90 w 182"/>
                  <a:gd name="T39" fmla="*/ 21 h 33"/>
                  <a:gd name="T40" fmla="*/ 81 w 182"/>
                  <a:gd name="T41" fmla="*/ 25 h 33"/>
                  <a:gd name="T42" fmla="*/ 81 w 182"/>
                  <a:gd name="T43" fmla="*/ 30 h 33"/>
                  <a:gd name="T44" fmla="*/ 61 w 182"/>
                  <a:gd name="T45" fmla="*/ 30 h 33"/>
                  <a:gd name="T46" fmla="*/ 62 w 182"/>
                  <a:gd name="T47" fmla="*/ 18 h 33"/>
                  <a:gd name="T48" fmla="*/ 90 w 182"/>
                  <a:gd name="T49" fmla="*/ 8 h 33"/>
                  <a:gd name="T50" fmla="*/ 90 w 182"/>
                  <a:gd name="T51" fmla="*/ 6 h 33"/>
                  <a:gd name="T52" fmla="*/ 55 w 182"/>
                  <a:gd name="T53" fmla="*/ 19 h 33"/>
                  <a:gd name="T54" fmla="*/ 51 w 182"/>
                  <a:gd name="T55" fmla="*/ 17 h 33"/>
                  <a:gd name="T56" fmla="*/ 68 w 182"/>
                  <a:gd name="T57" fmla="*/ 11 h 33"/>
                  <a:gd name="T58" fmla="*/ 68 w 182"/>
                  <a:gd name="T59" fmla="*/ 4 h 33"/>
                  <a:gd name="T60" fmla="*/ 77 w 182"/>
                  <a:gd name="T61" fmla="*/ 4 h 33"/>
                  <a:gd name="T62" fmla="*/ 77 w 182"/>
                  <a:gd name="T63" fmla="*/ 8 h 33"/>
                  <a:gd name="T64" fmla="*/ 90 w 182"/>
                  <a:gd name="T65" fmla="*/ 3 h 33"/>
                  <a:gd name="T66" fmla="*/ 90 w 182"/>
                  <a:gd name="T67" fmla="*/ 0 h 33"/>
                  <a:gd name="T68" fmla="*/ 90 w 182"/>
                  <a:gd name="T69" fmla="*/ 0 h 33"/>
                  <a:gd name="T70" fmla="*/ 0 w 182"/>
                  <a:gd name="T71" fmla="*/ 17 h 33"/>
                  <a:gd name="T72" fmla="*/ 90 w 182"/>
                  <a:gd name="T73" fmla="*/ 33 h 33"/>
                  <a:gd name="T74" fmla="*/ 90 w 182"/>
                  <a:gd name="T75" fmla="*/ 2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82" h="33">
                    <a:moveTo>
                      <a:pt x="91" y="7"/>
                    </a:moveTo>
                    <a:cubicBezTo>
                      <a:pt x="119" y="18"/>
                      <a:pt x="119" y="18"/>
                      <a:pt x="119" y="18"/>
                    </a:cubicBezTo>
                    <a:cubicBezTo>
                      <a:pt x="119" y="30"/>
                      <a:pt x="119" y="30"/>
                      <a:pt x="119" y="30"/>
                    </a:cubicBezTo>
                    <a:cubicBezTo>
                      <a:pt x="98" y="30"/>
                      <a:pt x="98" y="30"/>
                      <a:pt x="98" y="30"/>
                    </a:cubicBezTo>
                    <a:cubicBezTo>
                      <a:pt x="99" y="25"/>
                      <a:pt x="99" y="25"/>
                      <a:pt x="99" y="25"/>
                    </a:cubicBezTo>
                    <a:cubicBezTo>
                      <a:pt x="99" y="23"/>
                      <a:pt x="95" y="21"/>
                      <a:pt x="90" y="21"/>
                    </a:cubicBezTo>
                    <a:cubicBezTo>
                      <a:pt x="90" y="21"/>
                      <a:pt x="90" y="21"/>
                      <a:pt x="90" y="21"/>
                    </a:cubicBezTo>
                    <a:cubicBezTo>
                      <a:pt x="90" y="33"/>
                      <a:pt x="90" y="33"/>
                      <a:pt x="90" y="33"/>
                    </a:cubicBezTo>
                    <a:cubicBezTo>
                      <a:pt x="91" y="33"/>
                      <a:pt x="91" y="33"/>
                      <a:pt x="91" y="33"/>
                    </a:cubicBezTo>
                    <a:cubicBezTo>
                      <a:pt x="141" y="33"/>
                      <a:pt x="182" y="26"/>
                      <a:pt x="181" y="17"/>
                    </a:cubicBezTo>
                    <a:cubicBezTo>
                      <a:pt x="180" y="8"/>
                      <a:pt x="139" y="0"/>
                      <a:pt x="90" y="0"/>
                    </a:cubicBezTo>
                    <a:cubicBezTo>
                      <a:pt x="90" y="3"/>
                      <a:pt x="90" y="3"/>
                      <a:pt x="90" y="3"/>
                    </a:cubicBezTo>
                    <a:cubicBezTo>
                      <a:pt x="91" y="2"/>
                      <a:pt x="91" y="2"/>
                      <a:pt x="91" y="2"/>
                    </a:cubicBezTo>
                    <a:cubicBezTo>
                      <a:pt x="130" y="17"/>
                      <a:pt x="130" y="17"/>
                      <a:pt x="130" y="17"/>
                    </a:cubicBezTo>
                    <a:cubicBezTo>
                      <a:pt x="126" y="19"/>
                      <a:pt x="126" y="19"/>
                      <a:pt x="126" y="19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90" y="6"/>
                      <a:pt x="90" y="6"/>
                      <a:pt x="90" y="6"/>
                    </a:cubicBezTo>
                    <a:cubicBezTo>
                      <a:pt x="90" y="8"/>
                      <a:pt x="90" y="8"/>
                      <a:pt x="90" y="8"/>
                    </a:cubicBezTo>
                    <a:lnTo>
                      <a:pt x="91" y="7"/>
                    </a:lnTo>
                    <a:close/>
                    <a:moveTo>
                      <a:pt x="90" y="21"/>
                    </a:moveTo>
                    <a:cubicBezTo>
                      <a:pt x="85" y="21"/>
                      <a:pt x="82" y="23"/>
                      <a:pt x="81" y="25"/>
                    </a:cubicBezTo>
                    <a:cubicBezTo>
                      <a:pt x="81" y="30"/>
                      <a:pt x="81" y="30"/>
                      <a:pt x="81" y="30"/>
                    </a:cubicBezTo>
                    <a:cubicBezTo>
                      <a:pt x="61" y="30"/>
                      <a:pt x="61" y="30"/>
                      <a:pt x="61" y="30"/>
                    </a:cubicBezTo>
                    <a:cubicBezTo>
                      <a:pt x="62" y="18"/>
                      <a:pt x="62" y="18"/>
                      <a:pt x="62" y="18"/>
                    </a:cubicBezTo>
                    <a:cubicBezTo>
                      <a:pt x="90" y="8"/>
                      <a:pt x="90" y="8"/>
                      <a:pt x="90" y="8"/>
                    </a:cubicBezTo>
                    <a:cubicBezTo>
                      <a:pt x="90" y="6"/>
                      <a:pt x="90" y="6"/>
                      <a:pt x="90" y="6"/>
                    </a:cubicBezTo>
                    <a:cubicBezTo>
                      <a:pt x="55" y="19"/>
                      <a:pt x="55" y="19"/>
                      <a:pt x="55" y="19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77" y="4"/>
                      <a:pt x="77" y="4"/>
                      <a:pt x="77" y="4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90" y="3"/>
                      <a:pt x="90" y="3"/>
                      <a:pt x="90" y="3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41" y="0"/>
                      <a:pt x="1" y="8"/>
                      <a:pt x="0" y="17"/>
                    </a:cubicBezTo>
                    <a:cubicBezTo>
                      <a:pt x="0" y="26"/>
                      <a:pt x="40" y="33"/>
                      <a:pt x="90" y="33"/>
                    </a:cubicBezTo>
                    <a:lnTo>
                      <a:pt x="90" y="21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5">
                  <a:latin typeface="+mn-lt"/>
                  <a:ea typeface="+mn-ea"/>
                </a:endParaRPr>
              </a:p>
            </p:txBody>
          </p:sp>
        </p:grpSp>
        <p:grpSp>
          <p:nvGrpSpPr>
            <p:cNvPr id="4" name="Group 8"/>
            <p:cNvGrpSpPr>
              <a:grpSpLocks noChangeAspect="1"/>
            </p:cNvGrpSpPr>
            <p:nvPr/>
          </p:nvGrpSpPr>
          <p:grpSpPr bwMode="auto">
            <a:xfrm>
              <a:off x="2675343" y="1663503"/>
              <a:ext cx="2418903" cy="1941583"/>
              <a:chOff x="5600877" y="500139"/>
              <a:chExt cx="5497535" cy="4412709"/>
            </a:xfrm>
          </p:grpSpPr>
          <p:sp>
            <p:nvSpPr>
              <p:cNvPr id="5" name="Oval Callout 9"/>
              <p:cNvSpPr/>
              <p:nvPr/>
            </p:nvSpPr>
            <p:spPr>
              <a:xfrm>
                <a:off x="8126772" y="3612563"/>
                <a:ext cx="1766475" cy="1180575"/>
              </a:xfrm>
              <a:prstGeom prst="wedgeEllipseCallout">
                <a:avLst/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015"/>
              </a:p>
            </p:txBody>
          </p:sp>
          <p:sp>
            <p:nvSpPr>
              <p:cNvPr id="6" name="Oval Callout 10"/>
              <p:cNvSpPr/>
              <p:nvPr/>
            </p:nvSpPr>
            <p:spPr>
              <a:xfrm>
                <a:off x="6682224" y="3199775"/>
                <a:ext cx="1341367" cy="895752"/>
              </a:xfrm>
              <a:prstGeom prst="wedgeEllipseCallout">
                <a:avLst>
                  <a:gd name="adj1" fmla="val 26187"/>
                  <a:gd name="adj2" fmla="val 62500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015"/>
              </a:p>
            </p:txBody>
          </p:sp>
          <p:sp>
            <p:nvSpPr>
              <p:cNvPr id="7" name="Oval Callout 11"/>
              <p:cNvSpPr/>
              <p:nvPr/>
            </p:nvSpPr>
            <p:spPr>
              <a:xfrm>
                <a:off x="9546556" y="2526931"/>
                <a:ext cx="1543602" cy="1031971"/>
              </a:xfrm>
              <a:prstGeom prst="wedgeEllipseCallout">
                <a:avLst>
                  <a:gd name="adj1" fmla="val 23309"/>
                  <a:gd name="adj2" fmla="val 57620"/>
                </a:avLst>
              </a:prstGeom>
              <a:solidFill>
                <a:srgbClr val="FF9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015"/>
              </a:p>
            </p:txBody>
          </p:sp>
          <p:sp>
            <p:nvSpPr>
              <p:cNvPr id="8" name="Oval Callout 12"/>
              <p:cNvSpPr/>
              <p:nvPr/>
            </p:nvSpPr>
            <p:spPr>
              <a:xfrm>
                <a:off x="8126772" y="2621871"/>
                <a:ext cx="1176276" cy="788427"/>
              </a:xfrm>
              <a:prstGeom prst="wedgeEllipseCallout">
                <a:avLst>
                  <a:gd name="adj1" fmla="val 11299"/>
                  <a:gd name="adj2" fmla="val 66763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015"/>
              </a:p>
            </p:txBody>
          </p:sp>
          <p:sp>
            <p:nvSpPr>
              <p:cNvPr id="9" name="Oval Callout 13"/>
              <p:cNvSpPr/>
              <p:nvPr/>
            </p:nvSpPr>
            <p:spPr>
              <a:xfrm>
                <a:off x="10103739" y="1705481"/>
                <a:ext cx="994673" cy="664591"/>
              </a:xfrm>
              <a:prstGeom prst="wedgeEllipseCallout">
                <a:avLst>
                  <a:gd name="adj1" fmla="val 39098"/>
                  <a:gd name="adj2" fmla="val 6502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015"/>
              </a:p>
            </p:txBody>
          </p:sp>
          <p:sp>
            <p:nvSpPr>
              <p:cNvPr id="10" name="Oval Callout 14"/>
              <p:cNvSpPr/>
              <p:nvPr/>
            </p:nvSpPr>
            <p:spPr>
              <a:xfrm>
                <a:off x="5600877" y="2370072"/>
                <a:ext cx="1287711" cy="862726"/>
              </a:xfrm>
              <a:prstGeom prst="wedgeEllipseCallout">
                <a:avLst>
                  <a:gd name="adj1" fmla="val 8488"/>
                  <a:gd name="adj2" fmla="val 70280"/>
                </a:avLst>
              </a:prstGeom>
              <a:solidFill>
                <a:srgbClr val="6565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015"/>
              </a:p>
            </p:txBody>
          </p:sp>
          <p:sp>
            <p:nvSpPr>
              <p:cNvPr id="11" name="Oval Callout 15"/>
              <p:cNvSpPr/>
              <p:nvPr/>
            </p:nvSpPr>
            <p:spPr>
              <a:xfrm>
                <a:off x="6727626" y="1544495"/>
                <a:ext cx="1564237" cy="1048482"/>
              </a:xfrm>
              <a:prstGeom prst="wedgeEllipseCallout">
                <a:avLst>
                  <a:gd name="adj1" fmla="val 6540"/>
                  <a:gd name="adj2" fmla="val 7518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015"/>
              </a:p>
            </p:txBody>
          </p:sp>
          <p:sp>
            <p:nvSpPr>
              <p:cNvPr id="12" name="Oval Callout 16"/>
              <p:cNvSpPr/>
              <p:nvPr/>
            </p:nvSpPr>
            <p:spPr>
              <a:xfrm>
                <a:off x="8667447" y="1527983"/>
                <a:ext cx="1176273" cy="788424"/>
              </a:xfrm>
              <a:prstGeom prst="wedgeEllipseCallou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015"/>
              </a:p>
            </p:txBody>
          </p:sp>
          <p:sp>
            <p:nvSpPr>
              <p:cNvPr id="13" name="Oval Callout 17"/>
              <p:cNvSpPr/>
              <p:nvPr/>
            </p:nvSpPr>
            <p:spPr>
              <a:xfrm>
                <a:off x="9955157" y="3868492"/>
                <a:ext cx="994673" cy="664591"/>
              </a:xfrm>
              <a:prstGeom prst="wedgeEllipseCallout">
                <a:avLst>
                  <a:gd name="adj1" fmla="val -5639"/>
                  <a:gd name="adj2" fmla="val 6628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015"/>
              </a:p>
            </p:txBody>
          </p:sp>
          <p:sp>
            <p:nvSpPr>
              <p:cNvPr id="14" name="Oval Callout 18"/>
              <p:cNvSpPr/>
              <p:nvPr/>
            </p:nvSpPr>
            <p:spPr>
              <a:xfrm>
                <a:off x="7111461" y="4248257"/>
                <a:ext cx="994675" cy="664591"/>
              </a:xfrm>
              <a:prstGeom prst="wedgeEllipseCallout">
                <a:avLst>
                  <a:gd name="adj1" fmla="val 39098"/>
                  <a:gd name="adj2" fmla="val 6502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015"/>
              </a:p>
            </p:txBody>
          </p:sp>
          <p:sp>
            <p:nvSpPr>
              <p:cNvPr id="15" name="Oval Callout 19"/>
              <p:cNvSpPr/>
              <p:nvPr/>
            </p:nvSpPr>
            <p:spPr>
              <a:xfrm>
                <a:off x="9538301" y="500139"/>
                <a:ext cx="1341367" cy="895752"/>
              </a:xfrm>
              <a:prstGeom prst="wedgeEllipseCallout">
                <a:avLst>
                  <a:gd name="adj1" fmla="val -12056"/>
                  <a:gd name="adj2" fmla="val 6905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015"/>
              </a:p>
            </p:txBody>
          </p:sp>
          <p:sp>
            <p:nvSpPr>
              <p:cNvPr id="16" name="Oval Callout 20"/>
              <p:cNvSpPr/>
              <p:nvPr/>
            </p:nvSpPr>
            <p:spPr>
              <a:xfrm>
                <a:off x="8089628" y="690022"/>
                <a:ext cx="994673" cy="664591"/>
              </a:xfrm>
              <a:prstGeom prst="wedgeEllipseCallout">
                <a:avLst>
                  <a:gd name="adj1" fmla="val -5639"/>
                  <a:gd name="adj2" fmla="val 6628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015"/>
              </a:p>
            </p:txBody>
          </p:sp>
          <p:sp>
            <p:nvSpPr>
              <p:cNvPr id="17" name="Freeform 45"/>
              <p:cNvSpPr>
                <a:spLocks noEditPoints="1"/>
              </p:cNvSpPr>
              <p:nvPr/>
            </p:nvSpPr>
            <p:spPr bwMode="auto">
              <a:xfrm>
                <a:off x="8481718" y="2795242"/>
                <a:ext cx="466384" cy="466452"/>
              </a:xfrm>
              <a:custGeom>
                <a:avLst/>
                <a:gdLst>
                  <a:gd name="T0" fmla="*/ 0 w 124"/>
                  <a:gd name="T1" fmla="*/ 62 h 124"/>
                  <a:gd name="T2" fmla="*/ 124 w 124"/>
                  <a:gd name="T3" fmla="*/ 62 h 124"/>
                  <a:gd name="T4" fmla="*/ 116 w 124"/>
                  <a:gd name="T5" fmla="*/ 60 h 124"/>
                  <a:gd name="T6" fmla="*/ 87 w 124"/>
                  <a:gd name="T7" fmla="*/ 35 h 124"/>
                  <a:gd name="T8" fmla="*/ 116 w 124"/>
                  <a:gd name="T9" fmla="*/ 60 h 124"/>
                  <a:gd name="T10" fmla="*/ 43 w 124"/>
                  <a:gd name="T11" fmla="*/ 95 h 124"/>
                  <a:gd name="T12" fmla="*/ 60 w 124"/>
                  <a:gd name="T13" fmla="*/ 116 h 124"/>
                  <a:gd name="T14" fmla="*/ 64 w 124"/>
                  <a:gd name="T15" fmla="*/ 8 h 124"/>
                  <a:gd name="T16" fmla="*/ 64 w 124"/>
                  <a:gd name="T17" fmla="*/ 36 h 124"/>
                  <a:gd name="T18" fmla="*/ 64 w 124"/>
                  <a:gd name="T19" fmla="*/ 8 h 124"/>
                  <a:gd name="T20" fmla="*/ 100 w 124"/>
                  <a:gd name="T21" fmla="*/ 23 h 124"/>
                  <a:gd name="T22" fmla="*/ 71 w 124"/>
                  <a:gd name="T23" fmla="*/ 9 h 124"/>
                  <a:gd name="T24" fmla="*/ 60 w 124"/>
                  <a:gd name="T25" fmla="*/ 36 h 124"/>
                  <a:gd name="T26" fmla="*/ 60 w 124"/>
                  <a:gd name="T27" fmla="*/ 8 h 124"/>
                  <a:gd name="T28" fmla="*/ 38 w 124"/>
                  <a:gd name="T29" fmla="*/ 31 h 124"/>
                  <a:gd name="T30" fmla="*/ 53 w 124"/>
                  <a:gd name="T31" fmla="*/ 9 h 124"/>
                  <a:gd name="T32" fmla="*/ 40 w 124"/>
                  <a:gd name="T33" fmla="*/ 36 h 124"/>
                  <a:gd name="T34" fmla="*/ 60 w 124"/>
                  <a:gd name="T35" fmla="*/ 60 h 124"/>
                  <a:gd name="T36" fmla="*/ 40 w 124"/>
                  <a:gd name="T37" fmla="*/ 36 h 124"/>
                  <a:gd name="T38" fmla="*/ 60 w 124"/>
                  <a:gd name="T39" fmla="*/ 88 h 124"/>
                  <a:gd name="T40" fmla="*/ 36 w 124"/>
                  <a:gd name="T41" fmla="*/ 64 h 124"/>
                  <a:gd name="T42" fmla="*/ 53 w 124"/>
                  <a:gd name="T43" fmla="*/ 115 h 124"/>
                  <a:gd name="T44" fmla="*/ 40 w 124"/>
                  <a:gd name="T45" fmla="*/ 96 h 124"/>
                  <a:gd name="T46" fmla="*/ 64 w 124"/>
                  <a:gd name="T47" fmla="*/ 116 h 124"/>
                  <a:gd name="T48" fmla="*/ 81 w 124"/>
                  <a:gd name="T49" fmla="*/ 95 h 124"/>
                  <a:gd name="T50" fmla="*/ 64 w 124"/>
                  <a:gd name="T51" fmla="*/ 116 h 124"/>
                  <a:gd name="T52" fmla="*/ 97 w 124"/>
                  <a:gd name="T53" fmla="*/ 103 h 124"/>
                  <a:gd name="T54" fmla="*/ 84 w 124"/>
                  <a:gd name="T55" fmla="*/ 96 h 124"/>
                  <a:gd name="T56" fmla="*/ 64 w 124"/>
                  <a:gd name="T57" fmla="*/ 88 h 124"/>
                  <a:gd name="T58" fmla="*/ 88 w 124"/>
                  <a:gd name="T59" fmla="*/ 64 h 124"/>
                  <a:gd name="T60" fmla="*/ 64 w 124"/>
                  <a:gd name="T61" fmla="*/ 60 h 124"/>
                  <a:gd name="T62" fmla="*/ 84 w 124"/>
                  <a:gd name="T63" fmla="*/ 36 h 124"/>
                  <a:gd name="T64" fmla="*/ 64 w 124"/>
                  <a:gd name="T65" fmla="*/ 60 h 124"/>
                  <a:gd name="T66" fmla="*/ 37 w 124"/>
                  <a:gd name="T67" fmla="*/ 35 h 124"/>
                  <a:gd name="T68" fmla="*/ 8 w 124"/>
                  <a:gd name="T69" fmla="*/ 60 h 124"/>
                  <a:gd name="T70" fmla="*/ 8 w 124"/>
                  <a:gd name="T71" fmla="*/ 64 h 124"/>
                  <a:gd name="T72" fmla="*/ 38 w 124"/>
                  <a:gd name="T73" fmla="*/ 93 h 124"/>
                  <a:gd name="T74" fmla="*/ 8 w 124"/>
                  <a:gd name="T75" fmla="*/ 64 h 124"/>
                  <a:gd name="T76" fmla="*/ 86 w 124"/>
                  <a:gd name="T77" fmla="*/ 93 h 124"/>
                  <a:gd name="T78" fmla="*/ 116 w 124"/>
                  <a:gd name="T79" fmla="*/ 6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4" h="124">
                    <a:moveTo>
                      <a:pt x="62" y="0"/>
                    </a:moveTo>
                    <a:cubicBezTo>
                      <a:pt x="28" y="0"/>
                      <a:pt x="0" y="28"/>
                      <a:pt x="0" y="62"/>
                    </a:cubicBezTo>
                    <a:cubicBezTo>
                      <a:pt x="0" y="96"/>
                      <a:pt x="28" y="124"/>
                      <a:pt x="62" y="124"/>
                    </a:cubicBezTo>
                    <a:cubicBezTo>
                      <a:pt x="96" y="124"/>
                      <a:pt x="124" y="96"/>
                      <a:pt x="124" y="62"/>
                    </a:cubicBezTo>
                    <a:cubicBezTo>
                      <a:pt x="124" y="28"/>
                      <a:pt x="96" y="0"/>
                      <a:pt x="62" y="0"/>
                    </a:cubicBezTo>
                    <a:close/>
                    <a:moveTo>
                      <a:pt x="116" y="60"/>
                    </a:moveTo>
                    <a:cubicBezTo>
                      <a:pt x="92" y="60"/>
                      <a:pt x="92" y="60"/>
                      <a:pt x="92" y="60"/>
                    </a:cubicBezTo>
                    <a:cubicBezTo>
                      <a:pt x="92" y="51"/>
                      <a:pt x="90" y="43"/>
                      <a:pt x="87" y="35"/>
                    </a:cubicBezTo>
                    <a:cubicBezTo>
                      <a:pt x="93" y="33"/>
                      <a:pt x="98" y="30"/>
                      <a:pt x="102" y="26"/>
                    </a:cubicBezTo>
                    <a:cubicBezTo>
                      <a:pt x="110" y="35"/>
                      <a:pt x="115" y="47"/>
                      <a:pt x="116" y="60"/>
                    </a:cubicBezTo>
                    <a:close/>
                    <a:moveTo>
                      <a:pt x="60" y="116"/>
                    </a:moveTo>
                    <a:cubicBezTo>
                      <a:pt x="53" y="110"/>
                      <a:pt x="48" y="103"/>
                      <a:pt x="43" y="95"/>
                    </a:cubicBezTo>
                    <a:cubicBezTo>
                      <a:pt x="49" y="93"/>
                      <a:pt x="54" y="92"/>
                      <a:pt x="60" y="92"/>
                    </a:cubicBezTo>
                    <a:cubicBezTo>
                      <a:pt x="60" y="116"/>
                      <a:pt x="60" y="116"/>
                      <a:pt x="60" y="116"/>
                    </a:cubicBezTo>
                    <a:cubicBezTo>
                      <a:pt x="60" y="116"/>
                      <a:pt x="60" y="116"/>
                      <a:pt x="60" y="116"/>
                    </a:cubicBezTo>
                    <a:close/>
                    <a:moveTo>
                      <a:pt x="64" y="8"/>
                    </a:moveTo>
                    <a:cubicBezTo>
                      <a:pt x="72" y="14"/>
                      <a:pt x="78" y="23"/>
                      <a:pt x="82" y="33"/>
                    </a:cubicBezTo>
                    <a:cubicBezTo>
                      <a:pt x="76" y="35"/>
                      <a:pt x="70" y="36"/>
                      <a:pt x="64" y="36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4" y="8"/>
                      <a:pt x="64" y="8"/>
                      <a:pt x="64" y="8"/>
                    </a:cubicBezTo>
                    <a:close/>
                    <a:moveTo>
                      <a:pt x="71" y="9"/>
                    </a:moveTo>
                    <a:cubicBezTo>
                      <a:pt x="82" y="11"/>
                      <a:pt x="92" y="16"/>
                      <a:pt x="100" y="23"/>
                    </a:cubicBezTo>
                    <a:cubicBezTo>
                      <a:pt x="95" y="26"/>
                      <a:pt x="91" y="29"/>
                      <a:pt x="86" y="31"/>
                    </a:cubicBezTo>
                    <a:cubicBezTo>
                      <a:pt x="82" y="23"/>
                      <a:pt x="77" y="15"/>
                      <a:pt x="71" y="9"/>
                    </a:cubicBezTo>
                    <a:close/>
                    <a:moveTo>
                      <a:pt x="60" y="8"/>
                    </a:moveTo>
                    <a:cubicBezTo>
                      <a:pt x="60" y="36"/>
                      <a:pt x="60" y="36"/>
                      <a:pt x="60" y="36"/>
                    </a:cubicBezTo>
                    <a:cubicBezTo>
                      <a:pt x="54" y="36"/>
                      <a:pt x="48" y="35"/>
                      <a:pt x="42" y="33"/>
                    </a:cubicBezTo>
                    <a:cubicBezTo>
                      <a:pt x="46" y="23"/>
                      <a:pt x="52" y="14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lose/>
                    <a:moveTo>
                      <a:pt x="38" y="31"/>
                    </a:moveTo>
                    <a:cubicBezTo>
                      <a:pt x="33" y="29"/>
                      <a:pt x="29" y="26"/>
                      <a:pt x="24" y="23"/>
                    </a:cubicBezTo>
                    <a:cubicBezTo>
                      <a:pt x="32" y="16"/>
                      <a:pt x="42" y="11"/>
                      <a:pt x="53" y="9"/>
                    </a:cubicBezTo>
                    <a:cubicBezTo>
                      <a:pt x="47" y="15"/>
                      <a:pt x="42" y="23"/>
                      <a:pt x="38" y="31"/>
                    </a:cubicBezTo>
                    <a:close/>
                    <a:moveTo>
                      <a:pt x="40" y="36"/>
                    </a:moveTo>
                    <a:cubicBezTo>
                      <a:pt x="47" y="38"/>
                      <a:pt x="53" y="40"/>
                      <a:pt x="60" y="40"/>
                    </a:cubicBezTo>
                    <a:cubicBezTo>
                      <a:pt x="60" y="60"/>
                      <a:pt x="60" y="60"/>
                      <a:pt x="60" y="60"/>
                    </a:cubicBezTo>
                    <a:cubicBezTo>
                      <a:pt x="36" y="60"/>
                      <a:pt x="36" y="60"/>
                      <a:pt x="36" y="60"/>
                    </a:cubicBezTo>
                    <a:cubicBezTo>
                      <a:pt x="36" y="52"/>
                      <a:pt x="38" y="44"/>
                      <a:pt x="40" y="36"/>
                    </a:cubicBezTo>
                    <a:close/>
                    <a:moveTo>
                      <a:pt x="60" y="64"/>
                    </a:moveTo>
                    <a:cubicBezTo>
                      <a:pt x="60" y="88"/>
                      <a:pt x="60" y="88"/>
                      <a:pt x="60" y="88"/>
                    </a:cubicBezTo>
                    <a:cubicBezTo>
                      <a:pt x="54" y="88"/>
                      <a:pt x="48" y="89"/>
                      <a:pt x="42" y="91"/>
                    </a:cubicBezTo>
                    <a:cubicBezTo>
                      <a:pt x="38" y="83"/>
                      <a:pt x="36" y="74"/>
                      <a:pt x="36" y="64"/>
                    </a:cubicBezTo>
                    <a:lnTo>
                      <a:pt x="60" y="64"/>
                    </a:lnTo>
                    <a:close/>
                    <a:moveTo>
                      <a:pt x="53" y="115"/>
                    </a:moveTo>
                    <a:cubicBezTo>
                      <a:pt x="43" y="114"/>
                      <a:pt x="34" y="109"/>
                      <a:pt x="27" y="103"/>
                    </a:cubicBezTo>
                    <a:cubicBezTo>
                      <a:pt x="31" y="100"/>
                      <a:pt x="35" y="98"/>
                      <a:pt x="40" y="96"/>
                    </a:cubicBezTo>
                    <a:cubicBezTo>
                      <a:pt x="43" y="103"/>
                      <a:pt x="48" y="110"/>
                      <a:pt x="53" y="115"/>
                    </a:cubicBezTo>
                    <a:close/>
                    <a:moveTo>
                      <a:pt x="64" y="116"/>
                    </a:moveTo>
                    <a:cubicBezTo>
                      <a:pt x="64" y="92"/>
                      <a:pt x="64" y="92"/>
                      <a:pt x="64" y="92"/>
                    </a:cubicBezTo>
                    <a:cubicBezTo>
                      <a:pt x="70" y="92"/>
                      <a:pt x="75" y="93"/>
                      <a:pt x="81" y="95"/>
                    </a:cubicBezTo>
                    <a:cubicBezTo>
                      <a:pt x="76" y="103"/>
                      <a:pt x="71" y="110"/>
                      <a:pt x="64" y="116"/>
                    </a:cubicBezTo>
                    <a:cubicBezTo>
                      <a:pt x="64" y="116"/>
                      <a:pt x="64" y="116"/>
                      <a:pt x="64" y="116"/>
                    </a:cubicBezTo>
                    <a:close/>
                    <a:moveTo>
                      <a:pt x="84" y="96"/>
                    </a:moveTo>
                    <a:cubicBezTo>
                      <a:pt x="89" y="98"/>
                      <a:pt x="93" y="100"/>
                      <a:pt x="97" y="103"/>
                    </a:cubicBezTo>
                    <a:cubicBezTo>
                      <a:pt x="90" y="109"/>
                      <a:pt x="81" y="114"/>
                      <a:pt x="71" y="115"/>
                    </a:cubicBezTo>
                    <a:cubicBezTo>
                      <a:pt x="76" y="110"/>
                      <a:pt x="81" y="103"/>
                      <a:pt x="84" y="96"/>
                    </a:cubicBezTo>
                    <a:close/>
                    <a:moveTo>
                      <a:pt x="82" y="91"/>
                    </a:moveTo>
                    <a:cubicBezTo>
                      <a:pt x="76" y="89"/>
                      <a:pt x="70" y="88"/>
                      <a:pt x="64" y="88"/>
                    </a:cubicBezTo>
                    <a:cubicBezTo>
                      <a:pt x="64" y="64"/>
                      <a:pt x="64" y="64"/>
                      <a:pt x="64" y="64"/>
                    </a:cubicBezTo>
                    <a:cubicBezTo>
                      <a:pt x="88" y="64"/>
                      <a:pt x="88" y="64"/>
                      <a:pt x="88" y="64"/>
                    </a:cubicBezTo>
                    <a:cubicBezTo>
                      <a:pt x="88" y="74"/>
                      <a:pt x="86" y="83"/>
                      <a:pt x="82" y="91"/>
                    </a:cubicBezTo>
                    <a:close/>
                    <a:moveTo>
                      <a:pt x="64" y="60"/>
                    </a:moveTo>
                    <a:cubicBezTo>
                      <a:pt x="64" y="40"/>
                      <a:pt x="64" y="40"/>
                      <a:pt x="64" y="40"/>
                    </a:cubicBezTo>
                    <a:cubicBezTo>
                      <a:pt x="71" y="40"/>
                      <a:pt x="77" y="38"/>
                      <a:pt x="84" y="36"/>
                    </a:cubicBezTo>
                    <a:cubicBezTo>
                      <a:pt x="86" y="44"/>
                      <a:pt x="88" y="52"/>
                      <a:pt x="88" y="60"/>
                    </a:cubicBezTo>
                    <a:lnTo>
                      <a:pt x="64" y="60"/>
                    </a:lnTo>
                    <a:close/>
                    <a:moveTo>
                      <a:pt x="22" y="26"/>
                    </a:moveTo>
                    <a:cubicBezTo>
                      <a:pt x="26" y="30"/>
                      <a:pt x="31" y="33"/>
                      <a:pt x="37" y="35"/>
                    </a:cubicBezTo>
                    <a:cubicBezTo>
                      <a:pt x="34" y="43"/>
                      <a:pt x="32" y="51"/>
                      <a:pt x="32" y="60"/>
                    </a:cubicBezTo>
                    <a:cubicBezTo>
                      <a:pt x="8" y="60"/>
                      <a:pt x="8" y="60"/>
                      <a:pt x="8" y="60"/>
                    </a:cubicBezTo>
                    <a:cubicBezTo>
                      <a:pt x="9" y="47"/>
                      <a:pt x="14" y="35"/>
                      <a:pt x="22" y="26"/>
                    </a:cubicBezTo>
                    <a:close/>
                    <a:moveTo>
                      <a:pt x="8" y="64"/>
                    </a:moveTo>
                    <a:cubicBezTo>
                      <a:pt x="32" y="64"/>
                      <a:pt x="32" y="64"/>
                      <a:pt x="32" y="64"/>
                    </a:cubicBezTo>
                    <a:cubicBezTo>
                      <a:pt x="32" y="74"/>
                      <a:pt x="34" y="84"/>
                      <a:pt x="38" y="93"/>
                    </a:cubicBezTo>
                    <a:cubicBezTo>
                      <a:pt x="33" y="95"/>
                      <a:pt x="28" y="97"/>
                      <a:pt x="24" y="100"/>
                    </a:cubicBezTo>
                    <a:cubicBezTo>
                      <a:pt x="15" y="91"/>
                      <a:pt x="9" y="78"/>
                      <a:pt x="8" y="64"/>
                    </a:cubicBezTo>
                    <a:close/>
                    <a:moveTo>
                      <a:pt x="100" y="100"/>
                    </a:moveTo>
                    <a:cubicBezTo>
                      <a:pt x="96" y="97"/>
                      <a:pt x="91" y="95"/>
                      <a:pt x="86" y="93"/>
                    </a:cubicBezTo>
                    <a:cubicBezTo>
                      <a:pt x="90" y="84"/>
                      <a:pt x="92" y="74"/>
                      <a:pt x="92" y="64"/>
                    </a:cubicBezTo>
                    <a:cubicBezTo>
                      <a:pt x="116" y="64"/>
                      <a:pt x="116" y="64"/>
                      <a:pt x="116" y="64"/>
                    </a:cubicBezTo>
                    <a:cubicBezTo>
                      <a:pt x="115" y="78"/>
                      <a:pt x="109" y="91"/>
                      <a:pt x="100" y="1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015">
                  <a:latin typeface="+mn-lt"/>
                  <a:ea typeface="+mn-ea"/>
                </a:endParaRPr>
              </a:p>
            </p:txBody>
          </p:sp>
          <p:grpSp>
            <p:nvGrpSpPr>
              <p:cNvPr id="18" name="Group 22"/>
              <p:cNvGrpSpPr/>
              <p:nvPr/>
            </p:nvGrpSpPr>
            <p:grpSpPr>
              <a:xfrm>
                <a:off x="7366971" y="4407847"/>
                <a:ext cx="482600" cy="392113"/>
                <a:chOff x="2974975" y="5006976"/>
                <a:chExt cx="482600" cy="392113"/>
              </a:xfrm>
              <a:solidFill>
                <a:schemeClr val="bg1"/>
              </a:solidFill>
            </p:grpSpPr>
            <p:sp>
              <p:nvSpPr>
                <p:cNvPr id="71" name="Freeform 46"/>
                <p:cNvSpPr>
                  <a:spLocks noEditPoints="1"/>
                </p:cNvSpPr>
                <p:nvPr/>
              </p:nvSpPr>
              <p:spPr bwMode="auto">
                <a:xfrm>
                  <a:off x="3306763" y="5127626"/>
                  <a:ext cx="90487" cy="120650"/>
                </a:xfrm>
                <a:custGeom>
                  <a:avLst/>
                  <a:gdLst>
                    <a:gd name="T0" fmla="*/ 11 w 24"/>
                    <a:gd name="T1" fmla="*/ 2 h 32"/>
                    <a:gd name="T2" fmla="*/ 8 w 24"/>
                    <a:gd name="T3" fmla="*/ 0 h 32"/>
                    <a:gd name="T4" fmla="*/ 4 w 24"/>
                    <a:gd name="T5" fmla="*/ 0 h 32"/>
                    <a:gd name="T6" fmla="*/ 0 w 24"/>
                    <a:gd name="T7" fmla="*/ 4 h 32"/>
                    <a:gd name="T8" fmla="*/ 0 w 24"/>
                    <a:gd name="T9" fmla="*/ 28 h 32"/>
                    <a:gd name="T10" fmla="*/ 4 w 24"/>
                    <a:gd name="T11" fmla="*/ 32 h 32"/>
                    <a:gd name="T12" fmla="*/ 20 w 24"/>
                    <a:gd name="T13" fmla="*/ 32 h 32"/>
                    <a:gd name="T14" fmla="*/ 24 w 24"/>
                    <a:gd name="T15" fmla="*/ 28 h 32"/>
                    <a:gd name="T16" fmla="*/ 24 w 24"/>
                    <a:gd name="T17" fmla="*/ 22 h 32"/>
                    <a:gd name="T18" fmla="*/ 23 w 24"/>
                    <a:gd name="T19" fmla="*/ 20 h 32"/>
                    <a:gd name="T20" fmla="*/ 11 w 24"/>
                    <a:gd name="T21" fmla="*/ 2 h 32"/>
                    <a:gd name="T22" fmla="*/ 20 w 24"/>
                    <a:gd name="T23" fmla="*/ 28 h 32"/>
                    <a:gd name="T24" fmla="*/ 4 w 24"/>
                    <a:gd name="T25" fmla="*/ 28 h 32"/>
                    <a:gd name="T26" fmla="*/ 4 w 24"/>
                    <a:gd name="T27" fmla="*/ 4 h 32"/>
                    <a:gd name="T28" fmla="*/ 8 w 24"/>
                    <a:gd name="T29" fmla="*/ 4 h 32"/>
                    <a:gd name="T30" fmla="*/ 20 w 24"/>
                    <a:gd name="T31" fmla="*/ 22 h 32"/>
                    <a:gd name="T32" fmla="*/ 20 w 24"/>
                    <a:gd name="T33" fmla="*/ 28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4" h="32">
                      <a:moveTo>
                        <a:pt x="11" y="2"/>
                      </a:moveTo>
                      <a:cubicBezTo>
                        <a:pt x="11" y="1"/>
                        <a:pt x="9" y="0"/>
                        <a:pt x="8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2" y="0"/>
                        <a:pt x="0" y="2"/>
                        <a:pt x="0" y="4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30"/>
                        <a:pt x="2" y="32"/>
                        <a:pt x="4" y="32"/>
                      </a:cubicBezTo>
                      <a:cubicBezTo>
                        <a:pt x="20" y="32"/>
                        <a:pt x="20" y="32"/>
                        <a:pt x="20" y="32"/>
                      </a:cubicBezTo>
                      <a:cubicBezTo>
                        <a:pt x="22" y="32"/>
                        <a:pt x="24" y="30"/>
                        <a:pt x="24" y="28"/>
                      </a:cubicBezTo>
                      <a:cubicBezTo>
                        <a:pt x="24" y="22"/>
                        <a:pt x="24" y="22"/>
                        <a:pt x="24" y="22"/>
                      </a:cubicBezTo>
                      <a:cubicBezTo>
                        <a:pt x="24" y="21"/>
                        <a:pt x="24" y="20"/>
                        <a:pt x="23" y="20"/>
                      </a:cubicBezTo>
                      <a:lnTo>
                        <a:pt x="11" y="2"/>
                      </a:lnTo>
                      <a:close/>
                      <a:moveTo>
                        <a:pt x="20" y="28"/>
                      </a:moveTo>
                      <a:cubicBezTo>
                        <a:pt x="4" y="28"/>
                        <a:pt x="4" y="28"/>
                        <a:pt x="4" y="28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20" y="22"/>
                        <a:pt x="20" y="22"/>
                        <a:pt x="20" y="22"/>
                      </a:cubicBezTo>
                      <a:lnTo>
                        <a:pt x="20" y="2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015">
                    <a:latin typeface="+mn-lt"/>
                    <a:ea typeface="+mn-ea"/>
                  </a:endParaRPr>
                </a:p>
              </p:txBody>
            </p:sp>
            <p:sp>
              <p:nvSpPr>
                <p:cNvPr id="72" name="Freeform 47"/>
                <p:cNvSpPr>
                  <a:spLocks noEditPoints="1"/>
                </p:cNvSpPr>
                <p:nvPr/>
              </p:nvSpPr>
              <p:spPr bwMode="auto">
                <a:xfrm>
                  <a:off x="2974975" y="5006976"/>
                  <a:ext cx="482600" cy="392113"/>
                </a:xfrm>
                <a:custGeom>
                  <a:avLst/>
                  <a:gdLst>
                    <a:gd name="T0" fmla="*/ 126 w 128"/>
                    <a:gd name="T1" fmla="*/ 49 h 104"/>
                    <a:gd name="T2" fmla="*/ 110 w 128"/>
                    <a:gd name="T3" fmla="*/ 25 h 104"/>
                    <a:gd name="T4" fmla="*/ 100 w 128"/>
                    <a:gd name="T5" fmla="*/ 20 h 104"/>
                    <a:gd name="T6" fmla="*/ 84 w 128"/>
                    <a:gd name="T7" fmla="*/ 20 h 104"/>
                    <a:gd name="T8" fmla="*/ 84 w 128"/>
                    <a:gd name="T9" fmla="*/ 12 h 104"/>
                    <a:gd name="T10" fmla="*/ 72 w 128"/>
                    <a:gd name="T11" fmla="*/ 0 h 104"/>
                    <a:gd name="T12" fmla="*/ 12 w 128"/>
                    <a:gd name="T13" fmla="*/ 0 h 104"/>
                    <a:gd name="T14" fmla="*/ 0 w 128"/>
                    <a:gd name="T15" fmla="*/ 12 h 104"/>
                    <a:gd name="T16" fmla="*/ 0 w 128"/>
                    <a:gd name="T17" fmla="*/ 56 h 104"/>
                    <a:gd name="T18" fmla="*/ 12 w 128"/>
                    <a:gd name="T19" fmla="*/ 68 h 104"/>
                    <a:gd name="T20" fmla="*/ 12 w 128"/>
                    <a:gd name="T21" fmla="*/ 68 h 104"/>
                    <a:gd name="T22" fmla="*/ 12 w 128"/>
                    <a:gd name="T23" fmla="*/ 80 h 104"/>
                    <a:gd name="T24" fmla="*/ 24 w 128"/>
                    <a:gd name="T25" fmla="*/ 92 h 104"/>
                    <a:gd name="T26" fmla="*/ 29 w 128"/>
                    <a:gd name="T27" fmla="*/ 92 h 104"/>
                    <a:gd name="T28" fmla="*/ 44 w 128"/>
                    <a:gd name="T29" fmla="*/ 104 h 104"/>
                    <a:gd name="T30" fmla="*/ 59 w 128"/>
                    <a:gd name="T31" fmla="*/ 92 h 104"/>
                    <a:gd name="T32" fmla="*/ 81 w 128"/>
                    <a:gd name="T33" fmla="*/ 92 h 104"/>
                    <a:gd name="T34" fmla="*/ 96 w 128"/>
                    <a:gd name="T35" fmla="*/ 104 h 104"/>
                    <a:gd name="T36" fmla="*/ 111 w 128"/>
                    <a:gd name="T37" fmla="*/ 92 h 104"/>
                    <a:gd name="T38" fmla="*/ 116 w 128"/>
                    <a:gd name="T39" fmla="*/ 92 h 104"/>
                    <a:gd name="T40" fmla="*/ 128 w 128"/>
                    <a:gd name="T41" fmla="*/ 80 h 104"/>
                    <a:gd name="T42" fmla="*/ 128 w 128"/>
                    <a:gd name="T43" fmla="*/ 56 h 104"/>
                    <a:gd name="T44" fmla="*/ 126 w 128"/>
                    <a:gd name="T45" fmla="*/ 49 h 104"/>
                    <a:gd name="T46" fmla="*/ 12 w 128"/>
                    <a:gd name="T47" fmla="*/ 60 h 104"/>
                    <a:gd name="T48" fmla="*/ 8 w 128"/>
                    <a:gd name="T49" fmla="*/ 56 h 104"/>
                    <a:gd name="T50" fmla="*/ 8 w 128"/>
                    <a:gd name="T51" fmla="*/ 12 h 104"/>
                    <a:gd name="T52" fmla="*/ 12 w 128"/>
                    <a:gd name="T53" fmla="*/ 8 h 104"/>
                    <a:gd name="T54" fmla="*/ 72 w 128"/>
                    <a:gd name="T55" fmla="*/ 8 h 104"/>
                    <a:gd name="T56" fmla="*/ 76 w 128"/>
                    <a:gd name="T57" fmla="*/ 12 h 104"/>
                    <a:gd name="T58" fmla="*/ 76 w 128"/>
                    <a:gd name="T59" fmla="*/ 20 h 104"/>
                    <a:gd name="T60" fmla="*/ 76 w 128"/>
                    <a:gd name="T61" fmla="*/ 28 h 104"/>
                    <a:gd name="T62" fmla="*/ 76 w 128"/>
                    <a:gd name="T63" fmla="*/ 56 h 104"/>
                    <a:gd name="T64" fmla="*/ 72 w 128"/>
                    <a:gd name="T65" fmla="*/ 60 h 104"/>
                    <a:gd name="T66" fmla="*/ 12 w 128"/>
                    <a:gd name="T67" fmla="*/ 60 h 104"/>
                    <a:gd name="T68" fmla="*/ 44 w 128"/>
                    <a:gd name="T69" fmla="*/ 96 h 104"/>
                    <a:gd name="T70" fmla="*/ 36 w 128"/>
                    <a:gd name="T71" fmla="*/ 88 h 104"/>
                    <a:gd name="T72" fmla="*/ 44 w 128"/>
                    <a:gd name="T73" fmla="*/ 80 h 104"/>
                    <a:gd name="T74" fmla="*/ 52 w 128"/>
                    <a:gd name="T75" fmla="*/ 88 h 104"/>
                    <a:gd name="T76" fmla="*/ 44 w 128"/>
                    <a:gd name="T77" fmla="*/ 96 h 104"/>
                    <a:gd name="T78" fmla="*/ 96 w 128"/>
                    <a:gd name="T79" fmla="*/ 96 h 104"/>
                    <a:gd name="T80" fmla="*/ 88 w 128"/>
                    <a:gd name="T81" fmla="*/ 88 h 104"/>
                    <a:gd name="T82" fmla="*/ 96 w 128"/>
                    <a:gd name="T83" fmla="*/ 80 h 104"/>
                    <a:gd name="T84" fmla="*/ 104 w 128"/>
                    <a:gd name="T85" fmla="*/ 88 h 104"/>
                    <a:gd name="T86" fmla="*/ 96 w 128"/>
                    <a:gd name="T87" fmla="*/ 96 h 104"/>
                    <a:gd name="T88" fmla="*/ 120 w 128"/>
                    <a:gd name="T89" fmla="*/ 80 h 104"/>
                    <a:gd name="T90" fmla="*/ 116 w 128"/>
                    <a:gd name="T91" fmla="*/ 84 h 104"/>
                    <a:gd name="T92" fmla="*/ 111 w 128"/>
                    <a:gd name="T93" fmla="*/ 84 h 104"/>
                    <a:gd name="T94" fmla="*/ 96 w 128"/>
                    <a:gd name="T95" fmla="*/ 72 h 104"/>
                    <a:gd name="T96" fmla="*/ 81 w 128"/>
                    <a:gd name="T97" fmla="*/ 84 h 104"/>
                    <a:gd name="T98" fmla="*/ 59 w 128"/>
                    <a:gd name="T99" fmla="*/ 84 h 104"/>
                    <a:gd name="T100" fmla="*/ 44 w 128"/>
                    <a:gd name="T101" fmla="*/ 72 h 104"/>
                    <a:gd name="T102" fmla="*/ 29 w 128"/>
                    <a:gd name="T103" fmla="*/ 84 h 104"/>
                    <a:gd name="T104" fmla="*/ 24 w 128"/>
                    <a:gd name="T105" fmla="*/ 84 h 104"/>
                    <a:gd name="T106" fmla="*/ 20 w 128"/>
                    <a:gd name="T107" fmla="*/ 80 h 104"/>
                    <a:gd name="T108" fmla="*/ 20 w 128"/>
                    <a:gd name="T109" fmla="*/ 68 h 104"/>
                    <a:gd name="T110" fmla="*/ 72 w 128"/>
                    <a:gd name="T111" fmla="*/ 68 h 104"/>
                    <a:gd name="T112" fmla="*/ 84 w 128"/>
                    <a:gd name="T113" fmla="*/ 56 h 104"/>
                    <a:gd name="T114" fmla="*/ 84 w 128"/>
                    <a:gd name="T115" fmla="*/ 28 h 104"/>
                    <a:gd name="T116" fmla="*/ 100 w 128"/>
                    <a:gd name="T117" fmla="*/ 28 h 104"/>
                    <a:gd name="T118" fmla="*/ 103 w 128"/>
                    <a:gd name="T119" fmla="*/ 30 h 104"/>
                    <a:gd name="T120" fmla="*/ 119 w 128"/>
                    <a:gd name="T121" fmla="*/ 54 h 104"/>
                    <a:gd name="T122" fmla="*/ 120 w 128"/>
                    <a:gd name="T123" fmla="*/ 56 h 104"/>
                    <a:gd name="T124" fmla="*/ 120 w 128"/>
                    <a:gd name="T125" fmla="*/ 8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28" h="104">
                      <a:moveTo>
                        <a:pt x="126" y="49"/>
                      </a:moveTo>
                      <a:cubicBezTo>
                        <a:pt x="110" y="25"/>
                        <a:pt x="110" y="25"/>
                        <a:pt x="110" y="25"/>
                      </a:cubicBezTo>
                      <a:cubicBezTo>
                        <a:pt x="108" y="22"/>
                        <a:pt x="104" y="20"/>
                        <a:pt x="100" y="20"/>
                      </a:cubicBezTo>
                      <a:cubicBezTo>
                        <a:pt x="84" y="20"/>
                        <a:pt x="84" y="20"/>
                        <a:pt x="84" y="20"/>
                      </a:cubicBezTo>
                      <a:cubicBezTo>
                        <a:pt x="84" y="12"/>
                        <a:pt x="84" y="12"/>
                        <a:pt x="84" y="12"/>
                      </a:cubicBezTo>
                      <a:cubicBezTo>
                        <a:pt x="84" y="5"/>
                        <a:pt x="79" y="0"/>
                        <a:pt x="72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3"/>
                        <a:pt x="5" y="68"/>
                        <a:pt x="12" y="68"/>
                      </a:cubicBezTo>
                      <a:cubicBezTo>
                        <a:pt x="12" y="68"/>
                        <a:pt x="12" y="68"/>
                        <a:pt x="12" y="68"/>
                      </a:cubicBezTo>
                      <a:cubicBezTo>
                        <a:pt x="12" y="80"/>
                        <a:pt x="12" y="80"/>
                        <a:pt x="12" y="80"/>
                      </a:cubicBezTo>
                      <a:cubicBezTo>
                        <a:pt x="12" y="87"/>
                        <a:pt x="17" y="92"/>
                        <a:pt x="24" y="92"/>
                      </a:cubicBezTo>
                      <a:cubicBezTo>
                        <a:pt x="29" y="92"/>
                        <a:pt x="29" y="92"/>
                        <a:pt x="29" y="92"/>
                      </a:cubicBezTo>
                      <a:cubicBezTo>
                        <a:pt x="30" y="99"/>
                        <a:pt x="37" y="104"/>
                        <a:pt x="44" y="104"/>
                      </a:cubicBezTo>
                      <a:cubicBezTo>
                        <a:pt x="51" y="104"/>
                        <a:pt x="58" y="99"/>
                        <a:pt x="59" y="92"/>
                      </a:cubicBezTo>
                      <a:cubicBezTo>
                        <a:pt x="81" y="92"/>
                        <a:pt x="81" y="92"/>
                        <a:pt x="81" y="92"/>
                      </a:cubicBezTo>
                      <a:cubicBezTo>
                        <a:pt x="82" y="99"/>
                        <a:pt x="89" y="104"/>
                        <a:pt x="96" y="104"/>
                      </a:cubicBezTo>
                      <a:cubicBezTo>
                        <a:pt x="103" y="104"/>
                        <a:pt x="110" y="99"/>
                        <a:pt x="111" y="92"/>
                      </a:cubicBezTo>
                      <a:cubicBezTo>
                        <a:pt x="116" y="92"/>
                        <a:pt x="116" y="92"/>
                        <a:pt x="116" y="92"/>
                      </a:cubicBezTo>
                      <a:cubicBezTo>
                        <a:pt x="123" y="92"/>
                        <a:pt x="128" y="87"/>
                        <a:pt x="128" y="80"/>
                      </a:cubicBezTo>
                      <a:cubicBezTo>
                        <a:pt x="128" y="56"/>
                        <a:pt x="128" y="56"/>
                        <a:pt x="128" y="56"/>
                      </a:cubicBezTo>
                      <a:cubicBezTo>
                        <a:pt x="128" y="54"/>
                        <a:pt x="127" y="51"/>
                        <a:pt x="126" y="49"/>
                      </a:cubicBezTo>
                      <a:close/>
                      <a:moveTo>
                        <a:pt x="12" y="60"/>
                      </a:moveTo>
                      <a:cubicBezTo>
                        <a:pt x="10" y="60"/>
                        <a:pt x="8" y="58"/>
                        <a:pt x="8" y="56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8" y="10"/>
                        <a:pt x="10" y="8"/>
                        <a:pt x="12" y="8"/>
                      </a:cubicBezTo>
                      <a:cubicBezTo>
                        <a:pt x="72" y="8"/>
                        <a:pt x="72" y="8"/>
                        <a:pt x="72" y="8"/>
                      </a:cubicBezTo>
                      <a:cubicBezTo>
                        <a:pt x="74" y="8"/>
                        <a:pt x="76" y="10"/>
                        <a:pt x="76" y="12"/>
                      </a:cubicBezTo>
                      <a:cubicBezTo>
                        <a:pt x="76" y="20"/>
                        <a:pt x="76" y="20"/>
                        <a:pt x="76" y="20"/>
                      </a:cubicBezTo>
                      <a:cubicBezTo>
                        <a:pt x="76" y="28"/>
                        <a:pt x="76" y="28"/>
                        <a:pt x="76" y="28"/>
                      </a:cubicBezTo>
                      <a:cubicBezTo>
                        <a:pt x="76" y="56"/>
                        <a:pt x="76" y="56"/>
                        <a:pt x="76" y="56"/>
                      </a:cubicBezTo>
                      <a:cubicBezTo>
                        <a:pt x="76" y="58"/>
                        <a:pt x="74" y="60"/>
                        <a:pt x="72" y="60"/>
                      </a:cubicBezTo>
                      <a:lnTo>
                        <a:pt x="12" y="60"/>
                      </a:lnTo>
                      <a:close/>
                      <a:moveTo>
                        <a:pt x="44" y="96"/>
                      </a:moveTo>
                      <a:cubicBezTo>
                        <a:pt x="40" y="96"/>
                        <a:pt x="36" y="92"/>
                        <a:pt x="36" y="88"/>
                      </a:cubicBezTo>
                      <a:cubicBezTo>
                        <a:pt x="36" y="84"/>
                        <a:pt x="40" y="80"/>
                        <a:pt x="44" y="80"/>
                      </a:cubicBezTo>
                      <a:cubicBezTo>
                        <a:pt x="48" y="80"/>
                        <a:pt x="52" y="84"/>
                        <a:pt x="52" y="88"/>
                      </a:cubicBezTo>
                      <a:cubicBezTo>
                        <a:pt x="52" y="92"/>
                        <a:pt x="48" y="96"/>
                        <a:pt x="44" y="96"/>
                      </a:cubicBezTo>
                      <a:close/>
                      <a:moveTo>
                        <a:pt x="96" y="96"/>
                      </a:moveTo>
                      <a:cubicBezTo>
                        <a:pt x="92" y="96"/>
                        <a:pt x="88" y="92"/>
                        <a:pt x="88" y="88"/>
                      </a:cubicBezTo>
                      <a:cubicBezTo>
                        <a:pt x="88" y="84"/>
                        <a:pt x="92" y="80"/>
                        <a:pt x="96" y="80"/>
                      </a:cubicBezTo>
                      <a:cubicBezTo>
                        <a:pt x="100" y="80"/>
                        <a:pt x="104" y="84"/>
                        <a:pt x="104" y="88"/>
                      </a:cubicBezTo>
                      <a:cubicBezTo>
                        <a:pt x="104" y="92"/>
                        <a:pt x="100" y="96"/>
                        <a:pt x="96" y="96"/>
                      </a:cubicBezTo>
                      <a:close/>
                      <a:moveTo>
                        <a:pt x="120" y="80"/>
                      </a:moveTo>
                      <a:cubicBezTo>
                        <a:pt x="120" y="82"/>
                        <a:pt x="118" y="84"/>
                        <a:pt x="116" y="84"/>
                      </a:cubicBezTo>
                      <a:cubicBezTo>
                        <a:pt x="111" y="84"/>
                        <a:pt x="111" y="84"/>
                        <a:pt x="111" y="84"/>
                      </a:cubicBezTo>
                      <a:cubicBezTo>
                        <a:pt x="110" y="77"/>
                        <a:pt x="103" y="72"/>
                        <a:pt x="96" y="72"/>
                      </a:cubicBezTo>
                      <a:cubicBezTo>
                        <a:pt x="89" y="72"/>
                        <a:pt x="82" y="77"/>
                        <a:pt x="81" y="84"/>
                      </a:cubicBezTo>
                      <a:cubicBezTo>
                        <a:pt x="59" y="84"/>
                        <a:pt x="59" y="84"/>
                        <a:pt x="59" y="84"/>
                      </a:cubicBezTo>
                      <a:cubicBezTo>
                        <a:pt x="58" y="77"/>
                        <a:pt x="51" y="72"/>
                        <a:pt x="44" y="72"/>
                      </a:cubicBezTo>
                      <a:cubicBezTo>
                        <a:pt x="37" y="72"/>
                        <a:pt x="30" y="77"/>
                        <a:pt x="29" y="84"/>
                      </a:cubicBezTo>
                      <a:cubicBezTo>
                        <a:pt x="24" y="84"/>
                        <a:pt x="24" y="84"/>
                        <a:pt x="24" y="84"/>
                      </a:cubicBezTo>
                      <a:cubicBezTo>
                        <a:pt x="22" y="84"/>
                        <a:pt x="20" y="82"/>
                        <a:pt x="20" y="80"/>
                      </a:cubicBezTo>
                      <a:cubicBezTo>
                        <a:pt x="20" y="68"/>
                        <a:pt x="20" y="68"/>
                        <a:pt x="20" y="68"/>
                      </a:cubicBezTo>
                      <a:cubicBezTo>
                        <a:pt x="72" y="68"/>
                        <a:pt x="72" y="68"/>
                        <a:pt x="72" y="68"/>
                      </a:cubicBezTo>
                      <a:cubicBezTo>
                        <a:pt x="79" y="68"/>
                        <a:pt x="84" y="63"/>
                        <a:pt x="84" y="56"/>
                      </a:cubicBezTo>
                      <a:cubicBezTo>
                        <a:pt x="84" y="28"/>
                        <a:pt x="84" y="28"/>
                        <a:pt x="84" y="28"/>
                      </a:cubicBezTo>
                      <a:cubicBezTo>
                        <a:pt x="100" y="28"/>
                        <a:pt x="100" y="28"/>
                        <a:pt x="100" y="28"/>
                      </a:cubicBezTo>
                      <a:cubicBezTo>
                        <a:pt x="101" y="28"/>
                        <a:pt x="103" y="29"/>
                        <a:pt x="103" y="30"/>
                      </a:cubicBezTo>
                      <a:cubicBezTo>
                        <a:pt x="119" y="54"/>
                        <a:pt x="119" y="54"/>
                        <a:pt x="119" y="54"/>
                      </a:cubicBezTo>
                      <a:cubicBezTo>
                        <a:pt x="120" y="54"/>
                        <a:pt x="120" y="55"/>
                        <a:pt x="120" y="56"/>
                      </a:cubicBezTo>
                      <a:lnTo>
                        <a:pt x="12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015"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19" name="Group 23"/>
              <p:cNvGrpSpPr/>
              <p:nvPr/>
            </p:nvGrpSpPr>
            <p:grpSpPr>
              <a:xfrm>
                <a:off x="7210457" y="1807833"/>
                <a:ext cx="549275" cy="549275"/>
                <a:chOff x="1978025" y="4927601"/>
                <a:chExt cx="549275" cy="549275"/>
              </a:xfrm>
              <a:solidFill>
                <a:schemeClr val="bg1"/>
              </a:solidFill>
            </p:grpSpPr>
            <p:sp>
              <p:nvSpPr>
                <p:cNvPr id="62" name="Freeform 48"/>
                <p:cNvSpPr>
                  <a:spLocks noEditPoints="1"/>
                </p:cNvSpPr>
                <p:nvPr/>
              </p:nvSpPr>
              <p:spPr bwMode="auto">
                <a:xfrm>
                  <a:off x="1978025" y="4927601"/>
                  <a:ext cx="549275" cy="549275"/>
                </a:xfrm>
                <a:custGeom>
                  <a:avLst/>
                  <a:gdLst>
                    <a:gd name="T0" fmla="*/ 97 w 146"/>
                    <a:gd name="T1" fmla="*/ 14 h 146"/>
                    <a:gd name="T2" fmla="*/ 14 w 146"/>
                    <a:gd name="T3" fmla="*/ 49 h 146"/>
                    <a:gd name="T4" fmla="*/ 49 w 146"/>
                    <a:gd name="T5" fmla="*/ 132 h 146"/>
                    <a:gd name="T6" fmla="*/ 132 w 146"/>
                    <a:gd name="T7" fmla="*/ 97 h 146"/>
                    <a:gd name="T8" fmla="*/ 97 w 146"/>
                    <a:gd name="T9" fmla="*/ 14 h 146"/>
                    <a:gd name="T10" fmla="*/ 52 w 146"/>
                    <a:gd name="T11" fmla="*/ 125 h 146"/>
                    <a:gd name="T12" fmla="*/ 21 w 146"/>
                    <a:gd name="T13" fmla="*/ 52 h 146"/>
                    <a:gd name="T14" fmla="*/ 94 w 146"/>
                    <a:gd name="T15" fmla="*/ 21 h 146"/>
                    <a:gd name="T16" fmla="*/ 125 w 146"/>
                    <a:gd name="T17" fmla="*/ 94 h 146"/>
                    <a:gd name="T18" fmla="*/ 52 w 146"/>
                    <a:gd name="T19" fmla="*/ 125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6" h="146">
                      <a:moveTo>
                        <a:pt x="97" y="14"/>
                      </a:moveTo>
                      <a:cubicBezTo>
                        <a:pt x="64" y="0"/>
                        <a:pt x="27" y="16"/>
                        <a:pt x="14" y="49"/>
                      </a:cubicBezTo>
                      <a:cubicBezTo>
                        <a:pt x="0" y="82"/>
                        <a:pt x="16" y="119"/>
                        <a:pt x="49" y="132"/>
                      </a:cubicBezTo>
                      <a:cubicBezTo>
                        <a:pt x="82" y="146"/>
                        <a:pt x="119" y="130"/>
                        <a:pt x="132" y="97"/>
                      </a:cubicBezTo>
                      <a:cubicBezTo>
                        <a:pt x="146" y="64"/>
                        <a:pt x="130" y="27"/>
                        <a:pt x="97" y="14"/>
                      </a:cubicBezTo>
                      <a:close/>
                      <a:moveTo>
                        <a:pt x="52" y="125"/>
                      </a:moveTo>
                      <a:cubicBezTo>
                        <a:pt x="24" y="114"/>
                        <a:pt x="10" y="81"/>
                        <a:pt x="21" y="52"/>
                      </a:cubicBezTo>
                      <a:cubicBezTo>
                        <a:pt x="33" y="24"/>
                        <a:pt x="65" y="10"/>
                        <a:pt x="94" y="21"/>
                      </a:cubicBezTo>
                      <a:cubicBezTo>
                        <a:pt x="123" y="33"/>
                        <a:pt x="136" y="65"/>
                        <a:pt x="125" y="94"/>
                      </a:cubicBezTo>
                      <a:cubicBezTo>
                        <a:pt x="114" y="123"/>
                        <a:pt x="81" y="136"/>
                        <a:pt x="52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015">
                    <a:latin typeface="+mn-lt"/>
                    <a:ea typeface="+mn-ea"/>
                  </a:endParaRPr>
                </a:p>
              </p:txBody>
            </p:sp>
            <p:sp>
              <p:nvSpPr>
                <p:cNvPr id="63" name="Freeform 49"/>
                <p:cNvSpPr>
                  <a:spLocks noEditPoints="1"/>
                </p:cNvSpPr>
                <p:nvPr/>
              </p:nvSpPr>
              <p:spPr bwMode="auto">
                <a:xfrm>
                  <a:off x="2219325" y="5168901"/>
                  <a:ext cx="66675" cy="68263"/>
                </a:xfrm>
                <a:custGeom>
                  <a:avLst/>
                  <a:gdLst>
                    <a:gd name="T0" fmla="*/ 12 w 18"/>
                    <a:gd name="T1" fmla="*/ 2 h 18"/>
                    <a:gd name="T2" fmla="*/ 2 w 18"/>
                    <a:gd name="T3" fmla="*/ 6 h 18"/>
                    <a:gd name="T4" fmla="*/ 6 w 18"/>
                    <a:gd name="T5" fmla="*/ 16 h 18"/>
                    <a:gd name="T6" fmla="*/ 16 w 18"/>
                    <a:gd name="T7" fmla="*/ 12 h 18"/>
                    <a:gd name="T8" fmla="*/ 12 w 18"/>
                    <a:gd name="T9" fmla="*/ 2 h 18"/>
                    <a:gd name="T10" fmla="*/ 8 w 18"/>
                    <a:gd name="T11" fmla="*/ 13 h 18"/>
                    <a:gd name="T12" fmla="*/ 5 w 18"/>
                    <a:gd name="T13" fmla="*/ 8 h 18"/>
                    <a:gd name="T14" fmla="*/ 11 w 18"/>
                    <a:gd name="T15" fmla="*/ 5 h 18"/>
                    <a:gd name="T16" fmla="*/ 13 w 18"/>
                    <a:gd name="T17" fmla="*/ 11 h 18"/>
                    <a:gd name="T18" fmla="*/ 8 w 18"/>
                    <a:gd name="T1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" h="18">
                      <a:moveTo>
                        <a:pt x="12" y="2"/>
                      </a:moveTo>
                      <a:cubicBezTo>
                        <a:pt x="8" y="0"/>
                        <a:pt x="3" y="2"/>
                        <a:pt x="2" y="6"/>
                      </a:cubicBezTo>
                      <a:cubicBezTo>
                        <a:pt x="0" y="10"/>
                        <a:pt x="2" y="15"/>
                        <a:pt x="6" y="16"/>
                      </a:cubicBezTo>
                      <a:cubicBezTo>
                        <a:pt x="10" y="18"/>
                        <a:pt x="15" y="16"/>
                        <a:pt x="16" y="12"/>
                      </a:cubicBezTo>
                      <a:cubicBezTo>
                        <a:pt x="18" y="8"/>
                        <a:pt x="16" y="3"/>
                        <a:pt x="12" y="2"/>
                      </a:cubicBezTo>
                      <a:close/>
                      <a:moveTo>
                        <a:pt x="8" y="13"/>
                      </a:moveTo>
                      <a:cubicBezTo>
                        <a:pt x="5" y="12"/>
                        <a:pt x="4" y="10"/>
                        <a:pt x="5" y="8"/>
                      </a:cubicBezTo>
                      <a:cubicBezTo>
                        <a:pt x="6" y="5"/>
                        <a:pt x="8" y="4"/>
                        <a:pt x="11" y="5"/>
                      </a:cubicBezTo>
                      <a:cubicBezTo>
                        <a:pt x="13" y="6"/>
                        <a:pt x="14" y="8"/>
                        <a:pt x="13" y="11"/>
                      </a:cubicBezTo>
                      <a:cubicBezTo>
                        <a:pt x="12" y="13"/>
                        <a:pt x="10" y="14"/>
                        <a:pt x="8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015">
                    <a:latin typeface="+mn-lt"/>
                    <a:ea typeface="+mn-ea"/>
                  </a:endParaRPr>
                </a:p>
              </p:txBody>
            </p:sp>
            <p:sp>
              <p:nvSpPr>
                <p:cNvPr id="64" name="Freeform 50"/>
                <p:cNvSpPr>
                  <a:spLocks noEditPoints="1"/>
                </p:cNvSpPr>
                <p:nvPr/>
              </p:nvSpPr>
              <p:spPr bwMode="auto">
                <a:xfrm>
                  <a:off x="2151063" y="5100638"/>
                  <a:ext cx="203200" cy="203200"/>
                </a:xfrm>
                <a:custGeom>
                  <a:avLst/>
                  <a:gdLst>
                    <a:gd name="T0" fmla="*/ 36 w 54"/>
                    <a:gd name="T1" fmla="*/ 5 h 54"/>
                    <a:gd name="T2" fmla="*/ 5 w 54"/>
                    <a:gd name="T3" fmla="*/ 18 h 54"/>
                    <a:gd name="T4" fmla="*/ 18 w 54"/>
                    <a:gd name="T5" fmla="*/ 49 h 54"/>
                    <a:gd name="T6" fmla="*/ 49 w 54"/>
                    <a:gd name="T7" fmla="*/ 36 h 54"/>
                    <a:gd name="T8" fmla="*/ 36 w 54"/>
                    <a:gd name="T9" fmla="*/ 5 h 54"/>
                    <a:gd name="T10" fmla="*/ 21 w 54"/>
                    <a:gd name="T11" fmla="*/ 42 h 54"/>
                    <a:gd name="T12" fmla="*/ 12 w 54"/>
                    <a:gd name="T13" fmla="*/ 21 h 54"/>
                    <a:gd name="T14" fmla="*/ 33 w 54"/>
                    <a:gd name="T15" fmla="*/ 12 h 54"/>
                    <a:gd name="T16" fmla="*/ 42 w 54"/>
                    <a:gd name="T17" fmla="*/ 33 h 54"/>
                    <a:gd name="T18" fmla="*/ 21 w 54"/>
                    <a:gd name="T19" fmla="*/ 42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4" h="54">
                      <a:moveTo>
                        <a:pt x="36" y="5"/>
                      </a:moveTo>
                      <a:cubicBezTo>
                        <a:pt x="24" y="0"/>
                        <a:pt x="10" y="6"/>
                        <a:pt x="5" y="18"/>
                      </a:cubicBezTo>
                      <a:cubicBezTo>
                        <a:pt x="0" y="30"/>
                        <a:pt x="6" y="44"/>
                        <a:pt x="18" y="49"/>
                      </a:cubicBezTo>
                      <a:cubicBezTo>
                        <a:pt x="30" y="54"/>
                        <a:pt x="44" y="48"/>
                        <a:pt x="49" y="36"/>
                      </a:cubicBezTo>
                      <a:cubicBezTo>
                        <a:pt x="54" y="24"/>
                        <a:pt x="48" y="10"/>
                        <a:pt x="36" y="5"/>
                      </a:cubicBezTo>
                      <a:close/>
                      <a:moveTo>
                        <a:pt x="21" y="42"/>
                      </a:moveTo>
                      <a:cubicBezTo>
                        <a:pt x="13" y="39"/>
                        <a:pt x="9" y="29"/>
                        <a:pt x="12" y="21"/>
                      </a:cubicBezTo>
                      <a:cubicBezTo>
                        <a:pt x="15" y="13"/>
                        <a:pt x="25" y="9"/>
                        <a:pt x="33" y="12"/>
                      </a:cubicBezTo>
                      <a:cubicBezTo>
                        <a:pt x="41" y="15"/>
                        <a:pt x="45" y="25"/>
                        <a:pt x="42" y="33"/>
                      </a:cubicBezTo>
                      <a:cubicBezTo>
                        <a:pt x="39" y="41"/>
                        <a:pt x="29" y="45"/>
                        <a:pt x="21" y="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015">
                    <a:latin typeface="+mn-lt"/>
                    <a:ea typeface="+mn-ea"/>
                  </a:endParaRPr>
                </a:p>
              </p:txBody>
            </p:sp>
            <p:sp>
              <p:nvSpPr>
                <p:cNvPr id="65" name="Freeform 51"/>
                <p:cNvSpPr/>
                <p:nvPr/>
              </p:nvSpPr>
              <p:spPr bwMode="auto">
                <a:xfrm>
                  <a:off x="2290763" y="5237163"/>
                  <a:ext cx="74612" cy="77788"/>
                </a:xfrm>
                <a:custGeom>
                  <a:avLst/>
                  <a:gdLst>
                    <a:gd name="T0" fmla="*/ 20 w 20"/>
                    <a:gd name="T1" fmla="*/ 3 h 21"/>
                    <a:gd name="T2" fmla="*/ 19 w 20"/>
                    <a:gd name="T3" fmla="*/ 0 h 21"/>
                    <a:gd name="T4" fmla="*/ 16 w 20"/>
                    <a:gd name="T5" fmla="*/ 1 h 21"/>
                    <a:gd name="T6" fmla="*/ 16 w 20"/>
                    <a:gd name="T7" fmla="*/ 1 h 21"/>
                    <a:gd name="T8" fmla="*/ 1 w 20"/>
                    <a:gd name="T9" fmla="*/ 17 h 21"/>
                    <a:gd name="T10" fmla="*/ 0 w 20"/>
                    <a:gd name="T11" fmla="*/ 19 h 21"/>
                    <a:gd name="T12" fmla="*/ 3 w 20"/>
                    <a:gd name="T13" fmla="*/ 20 h 21"/>
                    <a:gd name="T14" fmla="*/ 3 w 20"/>
                    <a:gd name="T15" fmla="*/ 20 h 21"/>
                    <a:gd name="T16" fmla="*/ 20 w 20"/>
                    <a:gd name="T17" fmla="*/ 3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21">
                      <a:moveTo>
                        <a:pt x="20" y="3"/>
                      </a:moveTo>
                      <a:cubicBezTo>
                        <a:pt x="20" y="2"/>
                        <a:pt x="20" y="1"/>
                        <a:pt x="19" y="0"/>
                      </a:cubicBezTo>
                      <a:cubicBezTo>
                        <a:pt x="18" y="0"/>
                        <a:pt x="16" y="0"/>
                        <a:pt x="16" y="1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3" y="9"/>
                        <a:pt x="8" y="14"/>
                        <a:pt x="1" y="17"/>
                      </a:cubicBezTo>
                      <a:cubicBezTo>
                        <a:pt x="0" y="17"/>
                        <a:pt x="0" y="18"/>
                        <a:pt x="0" y="19"/>
                      </a:cubicBezTo>
                      <a:cubicBezTo>
                        <a:pt x="0" y="20"/>
                        <a:pt x="2" y="21"/>
                        <a:pt x="3" y="20"/>
                      </a:cubicBezTo>
                      <a:cubicBezTo>
                        <a:pt x="3" y="20"/>
                        <a:pt x="3" y="20"/>
                        <a:pt x="3" y="20"/>
                      </a:cubicBezTo>
                      <a:cubicBezTo>
                        <a:pt x="10" y="17"/>
                        <a:pt x="16" y="11"/>
                        <a:pt x="20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015">
                    <a:latin typeface="+mn-lt"/>
                    <a:ea typeface="+mn-ea"/>
                  </a:endParaRPr>
                </a:p>
              </p:txBody>
            </p:sp>
            <p:sp>
              <p:nvSpPr>
                <p:cNvPr id="66" name="Freeform 52"/>
                <p:cNvSpPr/>
                <p:nvPr/>
              </p:nvSpPr>
              <p:spPr bwMode="auto">
                <a:xfrm>
                  <a:off x="2312988" y="5259388"/>
                  <a:ext cx="109537" cy="112713"/>
                </a:xfrm>
                <a:custGeom>
                  <a:avLst/>
                  <a:gdLst>
                    <a:gd name="T0" fmla="*/ 27 w 29"/>
                    <a:gd name="T1" fmla="*/ 0 h 30"/>
                    <a:gd name="T2" fmla="*/ 25 w 29"/>
                    <a:gd name="T3" fmla="*/ 1 h 30"/>
                    <a:gd name="T4" fmla="*/ 1 w 29"/>
                    <a:gd name="T5" fmla="*/ 25 h 30"/>
                    <a:gd name="T6" fmla="*/ 0 w 29"/>
                    <a:gd name="T7" fmla="*/ 28 h 30"/>
                    <a:gd name="T8" fmla="*/ 3 w 29"/>
                    <a:gd name="T9" fmla="*/ 29 h 30"/>
                    <a:gd name="T10" fmla="*/ 3 w 29"/>
                    <a:gd name="T11" fmla="*/ 29 h 30"/>
                    <a:gd name="T12" fmla="*/ 29 w 29"/>
                    <a:gd name="T13" fmla="*/ 3 h 30"/>
                    <a:gd name="T14" fmla="*/ 27 w 29"/>
                    <a:gd name="T15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0">
                      <a:moveTo>
                        <a:pt x="27" y="0"/>
                      </a:moveTo>
                      <a:cubicBezTo>
                        <a:pt x="26" y="0"/>
                        <a:pt x="25" y="0"/>
                        <a:pt x="25" y="1"/>
                      </a:cubicBezTo>
                      <a:cubicBezTo>
                        <a:pt x="20" y="13"/>
                        <a:pt x="12" y="21"/>
                        <a:pt x="1" y="25"/>
                      </a:cubicBezTo>
                      <a:cubicBezTo>
                        <a:pt x="0" y="26"/>
                        <a:pt x="0" y="27"/>
                        <a:pt x="0" y="28"/>
                      </a:cubicBezTo>
                      <a:cubicBezTo>
                        <a:pt x="1" y="29"/>
                        <a:pt x="2" y="30"/>
                        <a:pt x="3" y="2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14" y="24"/>
                        <a:pt x="24" y="15"/>
                        <a:pt x="29" y="3"/>
                      </a:cubicBezTo>
                      <a:cubicBezTo>
                        <a:pt x="29" y="2"/>
                        <a:pt x="28" y="1"/>
                        <a:pt x="2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015">
                    <a:latin typeface="+mn-lt"/>
                    <a:ea typeface="+mn-ea"/>
                  </a:endParaRPr>
                </a:p>
              </p:txBody>
            </p:sp>
            <p:sp>
              <p:nvSpPr>
                <p:cNvPr id="67" name="Freeform 53"/>
                <p:cNvSpPr/>
                <p:nvPr/>
              </p:nvSpPr>
              <p:spPr bwMode="auto">
                <a:xfrm>
                  <a:off x="2301875" y="5248276"/>
                  <a:ext cx="93662" cy="93663"/>
                </a:xfrm>
                <a:custGeom>
                  <a:avLst/>
                  <a:gdLst>
                    <a:gd name="T0" fmla="*/ 23 w 25"/>
                    <a:gd name="T1" fmla="*/ 0 h 25"/>
                    <a:gd name="T2" fmla="*/ 20 w 25"/>
                    <a:gd name="T3" fmla="*/ 1 h 25"/>
                    <a:gd name="T4" fmla="*/ 1 w 25"/>
                    <a:gd name="T5" fmla="*/ 21 h 25"/>
                    <a:gd name="T6" fmla="*/ 1 w 25"/>
                    <a:gd name="T7" fmla="*/ 21 h 25"/>
                    <a:gd name="T8" fmla="*/ 0 w 25"/>
                    <a:gd name="T9" fmla="*/ 24 h 25"/>
                    <a:gd name="T10" fmla="*/ 3 w 25"/>
                    <a:gd name="T11" fmla="*/ 25 h 25"/>
                    <a:gd name="T12" fmla="*/ 3 w 25"/>
                    <a:gd name="T13" fmla="*/ 25 h 25"/>
                    <a:gd name="T14" fmla="*/ 24 w 25"/>
                    <a:gd name="T15" fmla="*/ 3 h 25"/>
                    <a:gd name="T16" fmla="*/ 23 w 25"/>
                    <a:gd name="T17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5" h="25">
                      <a:moveTo>
                        <a:pt x="23" y="0"/>
                      </a:moveTo>
                      <a:cubicBezTo>
                        <a:pt x="22" y="0"/>
                        <a:pt x="21" y="0"/>
                        <a:pt x="20" y="1"/>
                      </a:cubicBezTo>
                      <a:cubicBezTo>
                        <a:pt x="17" y="11"/>
                        <a:pt x="10" y="17"/>
                        <a:pt x="1" y="21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0" y="22"/>
                        <a:pt x="0" y="23"/>
                        <a:pt x="0" y="24"/>
                      </a:cubicBezTo>
                      <a:cubicBezTo>
                        <a:pt x="1" y="25"/>
                        <a:pt x="2" y="25"/>
                        <a:pt x="3" y="25"/>
                      </a:cubicBezTo>
                      <a:cubicBezTo>
                        <a:pt x="3" y="25"/>
                        <a:pt x="3" y="25"/>
                        <a:pt x="3" y="25"/>
                      </a:cubicBezTo>
                      <a:cubicBezTo>
                        <a:pt x="12" y="21"/>
                        <a:pt x="20" y="13"/>
                        <a:pt x="24" y="3"/>
                      </a:cubicBezTo>
                      <a:cubicBezTo>
                        <a:pt x="25" y="2"/>
                        <a:pt x="24" y="1"/>
                        <a:pt x="2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015">
                    <a:latin typeface="+mn-lt"/>
                    <a:ea typeface="+mn-ea"/>
                  </a:endParaRPr>
                </a:p>
              </p:txBody>
            </p:sp>
            <p:sp>
              <p:nvSpPr>
                <p:cNvPr id="68" name="Freeform 54"/>
                <p:cNvSpPr/>
                <p:nvPr/>
              </p:nvSpPr>
              <p:spPr bwMode="auto">
                <a:xfrm>
                  <a:off x="2139950" y="5089526"/>
                  <a:ext cx="74612" cy="79375"/>
                </a:xfrm>
                <a:custGeom>
                  <a:avLst/>
                  <a:gdLst>
                    <a:gd name="T0" fmla="*/ 20 w 20"/>
                    <a:gd name="T1" fmla="*/ 2 h 21"/>
                    <a:gd name="T2" fmla="*/ 17 w 20"/>
                    <a:gd name="T3" fmla="*/ 1 h 21"/>
                    <a:gd name="T4" fmla="*/ 17 w 20"/>
                    <a:gd name="T5" fmla="*/ 1 h 21"/>
                    <a:gd name="T6" fmla="*/ 0 w 20"/>
                    <a:gd name="T7" fmla="*/ 18 h 21"/>
                    <a:gd name="T8" fmla="*/ 0 w 20"/>
                    <a:gd name="T9" fmla="*/ 18 h 21"/>
                    <a:gd name="T10" fmla="*/ 1 w 20"/>
                    <a:gd name="T11" fmla="*/ 21 h 21"/>
                    <a:gd name="T12" fmla="*/ 4 w 20"/>
                    <a:gd name="T13" fmla="*/ 20 h 21"/>
                    <a:gd name="T14" fmla="*/ 4 w 20"/>
                    <a:gd name="T15" fmla="*/ 20 h 21"/>
                    <a:gd name="T16" fmla="*/ 19 w 20"/>
                    <a:gd name="T17" fmla="*/ 4 h 21"/>
                    <a:gd name="T18" fmla="*/ 20 w 20"/>
                    <a:gd name="T19" fmla="*/ 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" h="21">
                      <a:moveTo>
                        <a:pt x="20" y="2"/>
                      </a:moveTo>
                      <a:cubicBezTo>
                        <a:pt x="20" y="1"/>
                        <a:pt x="18" y="0"/>
                        <a:pt x="17" y="1"/>
                      </a:cubicBezTo>
                      <a:cubicBezTo>
                        <a:pt x="17" y="1"/>
                        <a:pt x="17" y="1"/>
                        <a:pt x="17" y="1"/>
                      </a:cubicBezTo>
                      <a:cubicBezTo>
                        <a:pt x="10" y="4"/>
                        <a:pt x="4" y="10"/>
                        <a:pt x="0" y="18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0" y="19"/>
                        <a:pt x="0" y="20"/>
                        <a:pt x="1" y="21"/>
                      </a:cubicBezTo>
                      <a:cubicBezTo>
                        <a:pt x="2" y="21"/>
                        <a:pt x="4" y="21"/>
                        <a:pt x="4" y="20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7" y="12"/>
                        <a:pt x="12" y="7"/>
                        <a:pt x="19" y="4"/>
                      </a:cubicBezTo>
                      <a:cubicBezTo>
                        <a:pt x="20" y="4"/>
                        <a:pt x="20" y="3"/>
                        <a:pt x="2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015">
                    <a:latin typeface="+mn-lt"/>
                    <a:ea typeface="+mn-ea"/>
                  </a:endParaRPr>
                </a:p>
              </p:txBody>
            </p:sp>
            <p:sp>
              <p:nvSpPr>
                <p:cNvPr id="69" name="Freeform 55"/>
                <p:cNvSpPr/>
                <p:nvPr/>
              </p:nvSpPr>
              <p:spPr bwMode="auto">
                <a:xfrm>
                  <a:off x="2082800" y="5033963"/>
                  <a:ext cx="109537" cy="112713"/>
                </a:xfrm>
                <a:custGeom>
                  <a:avLst/>
                  <a:gdLst>
                    <a:gd name="T0" fmla="*/ 29 w 29"/>
                    <a:gd name="T1" fmla="*/ 2 h 30"/>
                    <a:gd name="T2" fmla="*/ 26 w 29"/>
                    <a:gd name="T3" fmla="*/ 1 h 30"/>
                    <a:gd name="T4" fmla="*/ 26 w 29"/>
                    <a:gd name="T5" fmla="*/ 1 h 30"/>
                    <a:gd name="T6" fmla="*/ 0 w 29"/>
                    <a:gd name="T7" fmla="*/ 27 h 30"/>
                    <a:gd name="T8" fmla="*/ 2 w 29"/>
                    <a:gd name="T9" fmla="*/ 30 h 30"/>
                    <a:gd name="T10" fmla="*/ 4 w 29"/>
                    <a:gd name="T11" fmla="*/ 29 h 30"/>
                    <a:gd name="T12" fmla="*/ 28 w 29"/>
                    <a:gd name="T13" fmla="*/ 5 h 30"/>
                    <a:gd name="T14" fmla="*/ 29 w 29"/>
                    <a:gd name="T15" fmla="*/ 2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0">
                      <a:moveTo>
                        <a:pt x="29" y="2"/>
                      </a:moveTo>
                      <a:cubicBezTo>
                        <a:pt x="28" y="1"/>
                        <a:pt x="27" y="0"/>
                        <a:pt x="26" y="1"/>
                      </a:cubicBezTo>
                      <a:cubicBezTo>
                        <a:pt x="26" y="1"/>
                        <a:pt x="26" y="1"/>
                        <a:pt x="26" y="1"/>
                      </a:cubicBezTo>
                      <a:cubicBezTo>
                        <a:pt x="15" y="6"/>
                        <a:pt x="5" y="15"/>
                        <a:pt x="0" y="27"/>
                      </a:cubicBezTo>
                      <a:cubicBezTo>
                        <a:pt x="0" y="28"/>
                        <a:pt x="1" y="29"/>
                        <a:pt x="2" y="30"/>
                      </a:cubicBezTo>
                      <a:cubicBezTo>
                        <a:pt x="3" y="30"/>
                        <a:pt x="4" y="30"/>
                        <a:pt x="4" y="29"/>
                      </a:cubicBezTo>
                      <a:cubicBezTo>
                        <a:pt x="9" y="17"/>
                        <a:pt x="17" y="9"/>
                        <a:pt x="28" y="5"/>
                      </a:cubicBezTo>
                      <a:cubicBezTo>
                        <a:pt x="29" y="4"/>
                        <a:pt x="29" y="3"/>
                        <a:pt x="29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015">
                    <a:latin typeface="+mn-lt"/>
                    <a:ea typeface="+mn-ea"/>
                  </a:endParaRPr>
                </a:p>
              </p:txBody>
            </p:sp>
            <p:sp>
              <p:nvSpPr>
                <p:cNvPr id="70" name="Freeform 56"/>
                <p:cNvSpPr/>
                <p:nvPr/>
              </p:nvSpPr>
              <p:spPr bwMode="auto">
                <a:xfrm>
                  <a:off x="2109788" y="5064126"/>
                  <a:ext cx="93662" cy="93663"/>
                </a:xfrm>
                <a:custGeom>
                  <a:avLst/>
                  <a:gdLst>
                    <a:gd name="T0" fmla="*/ 24 w 25"/>
                    <a:gd name="T1" fmla="*/ 4 h 25"/>
                    <a:gd name="T2" fmla="*/ 25 w 25"/>
                    <a:gd name="T3" fmla="*/ 1 h 25"/>
                    <a:gd name="T4" fmla="*/ 22 w 25"/>
                    <a:gd name="T5" fmla="*/ 0 h 25"/>
                    <a:gd name="T6" fmla="*/ 22 w 25"/>
                    <a:gd name="T7" fmla="*/ 0 h 25"/>
                    <a:gd name="T8" fmla="*/ 1 w 25"/>
                    <a:gd name="T9" fmla="*/ 22 h 25"/>
                    <a:gd name="T10" fmla="*/ 2 w 25"/>
                    <a:gd name="T11" fmla="*/ 25 h 25"/>
                    <a:gd name="T12" fmla="*/ 5 w 25"/>
                    <a:gd name="T13" fmla="*/ 24 h 25"/>
                    <a:gd name="T14" fmla="*/ 24 w 25"/>
                    <a:gd name="T15" fmla="*/ 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5" h="25">
                      <a:moveTo>
                        <a:pt x="24" y="4"/>
                      </a:moveTo>
                      <a:cubicBezTo>
                        <a:pt x="25" y="3"/>
                        <a:pt x="25" y="2"/>
                        <a:pt x="25" y="1"/>
                      </a:cubicBezTo>
                      <a:cubicBezTo>
                        <a:pt x="24" y="0"/>
                        <a:pt x="23" y="0"/>
                        <a:pt x="22" y="0"/>
                      </a:cubicBez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13" y="4"/>
                        <a:pt x="5" y="12"/>
                        <a:pt x="1" y="22"/>
                      </a:cubicBezTo>
                      <a:cubicBezTo>
                        <a:pt x="0" y="23"/>
                        <a:pt x="1" y="24"/>
                        <a:pt x="2" y="25"/>
                      </a:cubicBezTo>
                      <a:cubicBezTo>
                        <a:pt x="3" y="25"/>
                        <a:pt x="4" y="25"/>
                        <a:pt x="5" y="24"/>
                      </a:cubicBezTo>
                      <a:cubicBezTo>
                        <a:pt x="8" y="14"/>
                        <a:pt x="15" y="8"/>
                        <a:pt x="2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015"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20" name="Group 24"/>
              <p:cNvGrpSpPr/>
              <p:nvPr/>
            </p:nvGrpSpPr>
            <p:grpSpPr>
              <a:xfrm>
                <a:off x="8806221" y="3987764"/>
                <a:ext cx="495300" cy="466725"/>
                <a:chOff x="1049338" y="4976813"/>
                <a:chExt cx="495300" cy="466725"/>
              </a:xfrm>
              <a:solidFill>
                <a:schemeClr val="bg1"/>
              </a:solidFill>
            </p:grpSpPr>
            <p:sp>
              <p:nvSpPr>
                <p:cNvPr id="60" name="Oval 57"/>
                <p:cNvSpPr>
                  <a:spLocks noChangeArrowheads="1"/>
                </p:cNvSpPr>
                <p:nvPr/>
              </p:nvSpPr>
              <p:spPr bwMode="auto">
                <a:xfrm>
                  <a:off x="1289050" y="5232401"/>
                  <a:ext cx="60325" cy="603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015">
                    <a:latin typeface="+mn-lt"/>
                    <a:ea typeface="+mn-ea"/>
                  </a:endParaRPr>
                </a:p>
              </p:txBody>
            </p:sp>
            <p:sp>
              <p:nvSpPr>
                <p:cNvPr id="61" name="Freeform 58"/>
                <p:cNvSpPr>
                  <a:spLocks noEditPoints="1"/>
                </p:cNvSpPr>
                <p:nvPr/>
              </p:nvSpPr>
              <p:spPr bwMode="auto">
                <a:xfrm>
                  <a:off x="1049338" y="4976813"/>
                  <a:ext cx="495300" cy="466725"/>
                </a:xfrm>
                <a:custGeom>
                  <a:avLst/>
                  <a:gdLst>
                    <a:gd name="T0" fmla="*/ 116 w 132"/>
                    <a:gd name="T1" fmla="*/ 48 h 124"/>
                    <a:gd name="T2" fmla="*/ 116 w 132"/>
                    <a:gd name="T3" fmla="*/ 22 h 124"/>
                    <a:gd name="T4" fmla="*/ 104 w 132"/>
                    <a:gd name="T5" fmla="*/ 0 h 124"/>
                    <a:gd name="T6" fmla="*/ 22 w 132"/>
                    <a:gd name="T7" fmla="*/ 0 h 124"/>
                    <a:gd name="T8" fmla="*/ 0 w 132"/>
                    <a:gd name="T9" fmla="*/ 102 h 124"/>
                    <a:gd name="T10" fmla="*/ 94 w 132"/>
                    <a:gd name="T11" fmla="*/ 124 h 124"/>
                    <a:gd name="T12" fmla="*/ 116 w 132"/>
                    <a:gd name="T13" fmla="*/ 96 h 124"/>
                    <a:gd name="T14" fmla="*/ 116 w 132"/>
                    <a:gd name="T15" fmla="*/ 48 h 124"/>
                    <a:gd name="T16" fmla="*/ 88 w 132"/>
                    <a:gd name="T17" fmla="*/ 8 h 124"/>
                    <a:gd name="T18" fmla="*/ 108 w 132"/>
                    <a:gd name="T19" fmla="*/ 12 h 124"/>
                    <a:gd name="T20" fmla="*/ 108 w 132"/>
                    <a:gd name="T21" fmla="*/ 24 h 124"/>
                    <a:gd name="T22" fmla="*/ 104 w 132"/>
                    <a:gd name="T23" fmla="*/ 36 h 124"/>
                    <a:gd name="T24" fmla="*/ 104 w 132"/>
                    <a:gd name="T25" fmla="*/ 32 h 124"/>
                    <a:gd name="T26" fmla="*/ 104 w 132"/>
                    <a:gd name="T27" fmla="*/ 16 h 124"/>
                    <a:gd name="T28" fmla="*/ 16 w 132"/>
                    <a:gd name="T29" fmla="*/ 12 h 124"/>
                    <a:gd name="T30" fmla="*/ 12 w 132"/>
                    <a:gd name="T31" fmla="*/ 24 h 124"/>
                    <a:gd name="T32" fmla="*/ 8 w 132"/>
                    <a:gd name="T33" fmla="*/ 22 h 124"/>
                    <a:gd name="T34" fmla="*/ 100 w 132"/>
                    <a:gd name="T35" fmla="*/ 20 h 124"/>
                    <a:gd name="T36" fmla="*/ 16 w 132"/>
                    <a:gd name="T37" fmla="*/ 16 h 124"/>
                    <a:gd name="T38" fmla="*/ 100 w 132"/>
                    <a:gd name="T39" fmla="*/ 20 h 124"/>
                    <a:gd name="T40" fmla="*/ 100 w 132"/>
                    <a:gd name="T41" fmla="*/ 28 h 124"/>
                    <a:gd name="T42" fmla="*/ 16 w 132"/>
                    <a:gd name="T43" fmla="*/ 24 h 124"/>
                    <a:gd name="T44" fmla="*/ 100 w 132"/>
                    <a:gd name="T45" fmla="*/ 32 h 124"/>
                    <a:gd name="T46" fmla="*/ 88 w 132"/>
                    <a:gd name="T47" fmla="*/ 36 h 124"/>
                    <a:gd name="T48" fmla="*/ 16 w 132"/>
                    <a:gd name="T49" fmla="*/ 35 h 124"/>
                    <a:gd name="T50" fmla="*/ 100 w 132"/>
                    <a:gd name="T51" fmla="*/ 32 h 124"/>
                    <a:gd name="T52" fmla="*/ 94 w 132"/>
                    <a:gd name="T53" fmla="*/ 116 h 124"/>
                    <a:gd name="T54" fmla="*/ 8 w 132"/>
                    <a:gd name="T55" fmla="*/ 102 h 124"/>
                    <a:gd name="T56" fmla="*/ 22 w 132"/>
                    <a:gd name="T57" fmla="*/ 44 h 124"/>
                    <a:gd name="T58" fmla="*/ 104 w 132"/>
                    <a:gd name="T59" fmla="*/ 44 h 124"/>
                    <a:gd name="T60" fmla="*/ 108 w 132"/>
                    <a:gd name="T61" fmla="*/ 56 h 124"/>
                    <a:gd name="T62" fmla="*/ 52 w 132"/>
                    <a:gd name="T63" fmla="*/ 76 h 124"/>
                    <a:gd name="T64" fmla="*/ 108 w 132"/>
                    <a:gd name="T65" fmla="*/ 96 h 124"/>
                    <a:gd name="T66" fmla="*/ 113 w 132"/>
                    <a:gd name="T67" fmla="*/ 88 h 124"/>
                    <a:gd name="T68" fmla="*/ 60 w 132"/>
                    <a:gd name="T69" fmla="*/ 76 h 124"/>
                    <a:gd name="T70" fmla="*/ 108 w 132"/>
                    <a:gd name="T71" fmla="*/ 64 h 124"/>
                    <a:gd name="T72" fmla="*/ 115 w 132"/>
                    <a:gd name="T73" fmla="*/ 59 h 124"/>
                    <a:gd name="T74" fmla="*/ 120 w 132"/>
                    <a:gd name="T75" fmla="*/ 72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32" h="124">
                      <a:moveTo>
                        <a:pt x="116" y="48"/>
                      </a:moveTo>
                      <a:cubicBezTo>
                        <a:pt x="116" y="48"/>
                        <a:pt x="116" y="48"/>
                        <a:pt x="116" y="48"/>
                      </a:cubicBezTo>
                      <a:cubicBezTo>
                        <a:pt x="116" y="24"/>
                        <a:pt x="116" y="24"/>
                        <a:pt x="116" y="24"/>
                      </a:cubicBezTo>
                      <a:cubicBezTo>
                        <a:pt x="116" y="22"/>
                        <a:pt x="116" y="22"/>
                        <a:pt x="116" y="22"/>
                      </a:cubicBezTo>
                      <a:cubicBezTo>
                        <a:pt x="116" y="12"/>
                        <a:pt x="116" y="12"/>
                        <a:pt x="116" y="12"/>
                      </a:cubicBezTo>
                      <a:cubicBezTo>
                        <a:pt x="116" y="5"/>
                        <a:pt x="111" y="0"/>
                        <a:pt x="104" y="0"/>
                      </a:cubicBezTo>
                      <a:cubicBezTo>
                        <a:pt x="88" y="0"/>
                        <a:pt x="88" y="0"/>
                        <a:pt x="88" y="0"/>
                      </a:cubicBez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10" y="0"/>
                        <a:pt x="0" y="10"/>
                        <a:pt x="0" y="22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0" y="114"/>
                        <a:pt x="10" y="124"/>
                        <a:pt x="22" y="124"/>
                      </a:cubicBezTo>
                      <a:cubicBezTo>
                        <a:pt x="94" y="124"/>
                        <a:pt x="94" y="124"/>
                        <a:pt x="94" y="124"/>
                      </a:cubicBezTo>
                      <a:cubicBezTo>
                        <a:pt x="106" y="124"/>
                        <a:pt x="116" y="114"/>
                        <a:pt x="116" y="102"/>
                      </a:cubicBezTo>
                      <a:cubicBezTo>
                        <a:pt x="116" y="96"/>
                        <a:pt x="116" y="96"/>
                        <a:pt x="116" y="96"/>
                      </a:cubicBezTo>
                      <a:cubicBezTo>
                        <a:pt x="116" y="96"/>
                        <a:pt x="116" y="96"/>
                        <a:pt x="116" y="96"/>
                      </a:cubicBezTo>
                      <a:cubicBezTo>
                        <a:pt x="132" y="84"/>
                        <a:pt x="132" y="60"/>
                        <a:pt x="116" y="48"/>
                      </a:cubicBezTo>
                      <a:close/>
                      <a:moveTo>
                        <a:pt x="22" y="8"/>
                      </a:moveTo>
                      <a:cubicBezTo>
                        <a:pt x="88" y="8"/>
                        <a:pt x="88" y="8"/>
                        <a:pt x="88" y="8"/>
                      </a:cubicBezTo>
                      <a:cubicBezTo>
                        <a:pt x="104" y="8"/>
                        <a:pt x="104" y="8"/>
                        <a:pt x="104" y="8"/>
                      </a:cubicBezTo>
                      <a:cubicBezTo>
                        <a:pt x="106" y="8"/>
                        <a:pt x="108" y="10"/>
                        <a:pt x="108" y="12"/>
                      </a:cubicBezTo>
                      <a:cubicBezTo>
                        <a:pt x="108" y="22"/>
                        <a:pt x="108" y="22"/>
                        <a:pt x="108" y="22"/>
                      </a:cubicBezTo>
                      <a:cubicBezTo>
                        <a:pt x="108" y="24"/>
                        <a:pt x="108" y="24"/>
                        <a:pt x="108" y="24"/>
                      </a:cubicBezTo>
                      <a:cubicBezTo>
                        <a:pt x="108" y="37"/>
                        <a:pt x="108" y="37"/>
                        <a:pt x="108" y="37"/>
                      </a:cubicBezTo>
                      <a:cubicBezTo>
                        <a:pt x="107" y="36"/>
                        <a:pt x="105" y="36"/>
                        <a:pt x="104" y="36"/>
                      </a:cubicBezTo>
                      <a:cubicBezTo>
                        <a:pt x="104" y="36"/>
                        <a:pt x="104" y="36"/>
                        <a:pt x="104" y="36"/>
                      </a:cubicBezTo>
                      <a:cubicBezTo>
                        <a:pt x="104" y="32"/>
                        <a:pt x="104" y="32"/>
                        <a:pt x="104" y="32"/>
                      </a:cubicBezTo>
                      <a:cubicBezTo>
                        <a:pt x="104" y="24"/>
                        <a:pt x="104" y="24"/>
                        <a:pt x="104" y="24"/>
                      </a:cubicBezTo>
                      <a:cubicBezTo>
                        <a:pt x="104" y="16"/>
                        <a:pt x="104" y="16"/>
                        <a:pt x="104" y="16"/>
                      </a:cubicBezTo>
                      <a:cubicBezTo>
                        <a:pt x="104" y="14"/>
                        <a:pt x="102" y="12"/>
                        <a:pt x="100" y="12"/>
                      </a:cubicBezTo>
                      <a:cubicBezTo>
                        <a:pt x="16" y="12"/>
                        <a:pt x="16" y="12"/>
                        <a:pt x="16" y="12"/>
                      </a:cubicBezTo>
                      <a:cubicBezTo>
                        <a:pt x="14" y="12"/>
                        <a:pt x="12" y="14"/>
                        <a:pt x="12" y="16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32"/>
                        <a:pt x="12" y="32"/>
                        <a:pt x="12" y="32"/>
                      </a:cubicBezTo>
                      <a:cubicBezTo>
                        <a:pt x="10" y="29"/>
                        <a:pt x="8" y="26"/>
                        <a:pt x="8" y="22"/>
                      </a:cubicBezTo>
                      <a:cubicBezTo>
                        <a:pt x="8" y="14"/>
                        <a:pt x="14" y="8"/>
                        <a:pt x="22" y="8"/>
                      </a:cubicBezTo>
                      <a:close/>
                      <a:moveTo>
                        <a:pt x="100" y="20"/>
                      </a:moveTo>
                      <a:cubicBezTo>
                        <a:pt x="16" y="20"/>
                        <a:pt x="16" y="20"/>
                        <a:pt x="16" y="20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100" y="16"/>
                        <a:pt x="100" y="16"/>
                        <a:pt x="100" y="16"/>
                      </a:cubicBezTo>
                      <a:lnTo>
                        <a:pt x="100" y="20"/>
                      </a:lnTo>
                      <a:close/>
                      <a:moveTo>
                        <a:pt x="100" y="24"/>
                      </a:moveTo>
                      <a:cubicBezTo>
                        <a:pt x="100" y="28"/>
                        <a:pt x="100" y="28"/>
                        <a:pt x="100" y="28"/>
                      </a:cubicBezTo>
                      <a:cubicBezTo>
                        <a:pt x="16" y="28"/>
                        <a:pt x="16" y="28"/>
                        <a:pt x="16" y="28"/>
                      </a:cubicBezTo>
                      <a:cubicBezTo>
                        <a:pt x="16" y="24"/>
                        <a:pt x="16" y="24"/>
                        <a:pt x="16" y="24"/>
                      </a:cubicBezTo>
                      <a:lnTo>
                        <a:pt x="100" y="24"/>
                      </a:lnTo>
                      <a:close/>
                      <a:moveTo>
                        <a:pt x="100" y="32"/>
                      </a:moveTo>
                      <a:cubicBezTo>
                        <a:pt x="100" y="36"/>
                        <a:pt x="100" y="36"/>
                        <a:pt x="100" y="36"/>
                      </a:cubicBezTo>
                      <a:cubicBezTo>
                        <a:pt x="88" y="36"/>
                        <a:pt x="88" y="36"/>
                        <a:pt x="88" y="36"/>
                      </a:cubicBezTo>
                      <a:cubicBezTo>
                        <a:pt x="22" y="36"/>
                        <a:pt x="22" y="36"/>
                        <a:pt x="22" y="36"/>
                      </a:cubicBezTo>
                      <a:cubicBezTo>
                        <a:pt x="20" y="36"/>
                        <a:pt x="18" y="35"/>
                        <a:pt x="16" y="35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lnTo>
                        <a:pt x="100" y="32"/>
                      </a:lnTo>
                      <a:close/>
                      <a:moveTo>
                        <a:pt x="108" y="102"/>
                      </a:moveTo>
                      <a:cubicBezTo>
                        <a:pt x="108" y="110"/>
                        <a:pt x="102" y="116"/>
                        <a:pt x="94" y="116"/>
                      </a:cubicBezTo>
                      <a:cubicBezTo>
                        <a:pt x="22" y="116"/>
                        <a:pt x="22" y="116"/>
                        <a:pt x="22" y="116"/>
                      </a:cubicBezTo>
                      <a:cubicBezTo>
                        <a:pt x="14" y="116"/>
                        <a:pt x="8" y="110"/>
                        <a:pt x="8" y="102"/>
                      </a:cubicBezTo>
                      <a:cubicBezTo>
                        <a:pt x="8" y="39"/>
                        <a:pt x="8" y="39"/>
                        <a:pt x="8" y="39"/>
                      </a:cubicBezTo>
                      <a:cubicBezTo>
                        <a:pt x="12" y="42"/>
                        <a:pt x="17" y="44"/>
                        <a:pt x="22" y="44"/>
                      </a:cubicBezTo>
                      <a:cubicBezTo>
                        <a:pt x="88" y="44"/>
                        <a:pt x="88" y="44"/>
                        <a:pt x="88" y="44"/>
                      </a:cubicBezTo>
                      <a:cubicBezTo>
                        <a:pt x="104" y="44"/>
                        <a:pt x="104" y="44"/>
                        <a:pt x="104" y="44"/>
                      </a:cubicBezTo>
                      <a:cubicBezTo>
                        <a:pt x="106" y="44"/>
                        <a:pt x="108" y="46"/>
                        <a:pt x="108" y="48"/>
                      </a:cubicBezTo>
                      <a:cubicBezTo>
                        <a:pt x="108" y="56"/>
                        <a:pt x="108" y="56"/>
                        <a:pt x="108" y="56"/>
                      </a:cubicBezTo>
                      <a:cubicBezTo>
                        <a:pt x="72" y="56"/>
                        <a:pt x="72" y="56"/>
                        <a:pt x="72" y="56"/>
                      </a:cubicBezTo>
                      <a:cubicBezTo>
                        <a:pt x="61" y="56"/>
                        <a:pt x="52" y="65"/>
                        <a:pt x="52" y="76"/>
                      </a:cubicBezTo>
                      <a:cubicBezTo>
                        <a:pt x="52" y="87"/>
                        <a:pt x="61" y="96"/>
                        <a:pt x="72" y="96"/>
                      </a:cubicBezTo>
                      <a:cubicBezTo>
                        <a:pt x="108" y="96"/>
                        <a:pt x="108" y="96"/>
                        <a:pt x="108" y="96"/>
                      </a:cubicBezTo>
                      <a:lnTo>
                        <a:pt x="108" y="102"/>
                      </a:lnTo>
                      <a:close/>
                      <a:moveTo>
                        <a:pt x="113" y="88"/>
                      </a:moveTo>
                      <a:cubicBezTo>
                        <a:pt x="72" y="88"/>
                        <a:pt x="72" y="88"/>
                        <a:pt x="72" y="88"/>
                      </a:cubicBezTo>
                      <a:cubicBezTo>
                        <a:pt x="65" y="88"/>
                        <a:pt x="60" y="83"/>
                        <a:pt x="60" y="76"/>
                      </a:cubicBezTo>
                      <a:cubicBezTo>
                        <a:pt x="60" y="69"/>
                        <a:pt x="65" y="64"/>
                        <a:pt x="72" y="64"/>
                      </a:cubicBezTo>
                      <a:cubicBezTo>
                        <a:pt x="108" y="64"/>
                        <a:pt x="108" y="64"/>
                        <a:pt x="108" y="64"/>
                      </a:cubicBezTo>
                      <a:cubicBezTo>
                        <a:pt x="110" y="64"/>
                        <a:pt x="113" y="63"/>
                        <a:pt x="114" y="61"/>
                      </a:cubicBezTo>
                      <a:cubicBezTo>
                        <a:pt x="115" y="60"/>
                        <a:pt x="115" y="60"/>
                        <a:pt x="115" y="59"/>
                      </a:cubicBezTo>
                      <a:cubicBezTo>
                        <a:pt x="115" y="59"/>
                        <a:pt x="116" y="59"/>
                        <a:pt x="116" y="59"/>
                      </a:cubicBezTo>
                      <a:cubicBezTo>
                        <a:pt x="118" y="62"/>
                        <a:pt x="120" y="67"/>
                        <a:pt x="120" y="72"/>
                      </a:cubicBezTo>
                      <a:cubicBezTo>
                        <a:pt x="120" y="78"/>
                        <a:pt x="118" y="84"/>
                        <a:pt x="113" y="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015">
                    <a:latin typeface="+mn-lt"/>
                    <a:ea typeface="+mn-ea"/>
                  </a:endParaRPr>
                </a:p>
              </p:txBody>
            </p:sp>
          </p:grpSp>
          <p:sp>
            <p:nvSpPr>
              <p:cNvPr id="21" name="Freeform 59"/>
              <p:cNvSpPr>
                <a:spLocks noEditPoints="1"/>
              </p:cNvSpPr>
              <p:nvPr/>
            </p:nvSpPr>
            <p:spPr bwMode="auto">
              <a:xfrm>
                <a:off x="10359631" y="1779783"/>
                <a:ext cx="482890" cy="478835"/>
              </a:xfrm>
              <a:custGeom>
                <a:avLst/>
                <a:gdLst>
                  <a:gd name="T0" fmla="*/ 81 w 128"/>
                  <a:gd name="T1" fmla="*/ 14 h 128"/>
                  <a:gd name="T2" fmla="*/ 53 w 128"/>
                  <a:gd name="T3" fmla="*/ 36 h 128"/>
                  <a:gd name="T4" fmla="*/ 33 w 128"/>
                  <a:gd name="T5" fmla="*/ 36 h 128"/>
                  <a:gd name="T6" fmla="*/ 0 w 128"/>
                  <a:gd name="T7" fmla="*/ 56 h 128"/>
                  <a:gd name="T8" fmla="*/ 24 w 128"/>
                  <a:gd name="T9" fmla="*/ 84 h 128"/>
                  <a:gd name="T10" fmla="*/ 32 w 128"/>
                  <a:gd name="T11" fmla="*/ 128 h 128"/>
                  <a:gd name="T12" fmla="*/ 56 w 128"/>
                  <a:gd name="T13" fmla="*/ 120 h 128"/>
                  <a:gd name="T14" fmla="*/ 52 w 128"/>
                  <a:gd name="T15" fmla="*/ 108 h 128"/>
                  <a:gd name="T16" fmla="*/ 52 w 128"/>
                  <a:gd name="T17" fmla="*/ 80 h 128"/>
                  <a:gd name="T18" fmla="*/ 53 w 128"/>
                  <a:gd name="T19" fmla="*/ 78 h 128"/>
                  <a:gd name="T20" fmla="*/ 54 w 128"/>
                  <a:gd name="T21" fmla="*/ 77 h 128"/>
                  <a:gd name="T22" fmla="*/ 55 w 128"/>
                  <a:gd name="T23" fmla="*/ 76 h 128"/>
                  <a:gd name="T24" fmla="*/ 81 w 128"/>
                  <a:gd name="T25" fmla="*/ 98 h 128"/>
                  <a:gd name="T26" fmla="*/ 128 w 128"/>
                  <a:gd name="T27" fmla="*/ 56 h 128"/>
                  <a:gd name="T28" fmla="*/ 80 w 128"/>
                  <a:gd name="T29" fmla="*/ 56 h 128"/>
                  <a:gd name="T30" fmla="*/ 92 w 128"/>
                  <a:gd name="T31" fmla="*/ 44 h 128"/>
                  <a:gd name="T32" fmla="*/ 92 w 128"/>
                  <a:gd name="T33" fmla="*/ 68 h 128"/>
                  <a:gd name="T34" fmla="*/ 80 w 128"/>
                  <a:gd name="T35" fmla="*/ 56 h 128"/>
                  <a:gd name="T36" fmla="*/ 16 w 128"/>
                  <a:gd name="T37" fmla="*/ 44 h 128"/>
                  <a:gd name="T38" fmla="*/ 40 w 128"/>
                  <a:gd name="T39" fmla="*/ 56 h 128"/>
                  <a:gd name="T40" fmla="*/ 16 w 128"/>
                  <a:gd name="T41" fmla="*/ 68 h 128"/>
                  <a:gd name="T42" fmla="*/ 48 w 128"/>
                  <a:gd name="T43" fmla="*/ 120 h 128"/>
                  <a:gd name="T44" fmla="*/ 32 w 128"/>
                  <a:gd name="T45" fmla="*/ 84 h 128"/>
                  <a:gd name="T46" fmla="*/ 33 w 128"/>
                  <a:gd name="T47" fmla="*/ 76 h 128"/>
                  <a:gd name="T48" fmla="*/ 45 w 128"/>
                  <a:gd name="T49" fmla="*/ 76 h 128"/>
                  <a:gd name="T50" fmla="*/ 44 w 128"/>
                  <a:gd name="T51" fmla="*/ 108 h 128"/>
                  <a:gd name="T52" fmla="*/ 48 w 128"/>
                  <a:gd name="T53" fmla="*/ 117 h 128"/>
                  <a:gd name="T54" fmla="*/ 53 w 128"/>
                  <a:gd name="T55" fmla="*/ 68 h 128"/>
                  <a:gd name="T56" fmla="*/ 52 w 128"/>
                  <a:gd name="T57" fmla="*/ 68 h 128"/>
                  <a:gd name="T58" fmla="*/ 52 w 128"/>
                  <a:gd name="T59" fmla="*/ 44 h 128"/>
                  <a:gd name="T60" fmla="*/ 74 w 128"/>
                  <a:gd name="T61" fmla="*/ 36 h 128"/>
                  <a:gd name="T62" fmla="*/ 74 w 128"/>
                  <a:gd name="T63" fmla="*/ 76 h 128"/>
                  <a:gd name="T64" fmla="*/ 100 w 128"/>
                  <a:gd name="T65" fmla="*/ 104 h 128"/>
                  <a:gd name="T66" fmla="*/ 92 w 128"/>
                  <a:gd name="T67" fmla="*/ 76 h 128"/>
                  <a:gd name="T68" fmla="*/ 92 w 128"/>
                  <a:gd name="T69" fmla="*/ 36 h 128"/>
                  <a:gd name="T70" fmla="*/ 100 w 128"/>
                  <a:gd name="T71" fmla="*/ 8 h 128"/>
                  <a:gd name="T72" fmla="*/ 100 w 128"/>
                  <a:gd name="T73" fmla="*/ 104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8" h="128">
                    <a:moveTo>
                      <a:pt x="100" y="0"/>
                    </a:moveTo>
                    <a:cubicBezTo>
                      <a:pt x="92" y="0"/>
                      <a:pt x="85" y="6"/>
                      <a:pt x="81" y="14"/>
                    </a:cubicBezTo>
                    <a:cubicBezTo>
                      <a:pt x="81" y="14"/>
                      <a:pt x="81" y="14"/>
                      <a:pt x="81" y="14"/>
                    </a:cubicBezTo>
                    <a:cubicBezTo>
                      <a:pt x="74" y="27"/>
                      <a:pt x="64" y="36"/>
                      <a:pt x="53" y="36"/>
                    </a:cubicBezTo>
                    <a:cubicBezTo>
                      <a:pt x="50" y="36"/>
                      <a:pt x="50" y="36"/>
                      <a:pt x="50" y="36"/>
                    </a:cubicBezTo>
                    <a:cubicBezTo>
                      <a:pt x="33" y="36"/>
                      <a:pt x="33" y="36"/>
                      <a:pt x="33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7" y="36"/>
                      <a:pt x="0" y="45"/>
                      <a:pt x="0" y="56"/>
                    </a:cubicBezTo>
                    <a:cubicBezTo>
                      <a:pt x="0" y="67"/>
                      <a:pt x="7" y="76"/>
                      <a:pt x="16" y="76"/>
                    </a:cubicBezTo>
                    <a:cubicBezTo>
                      <a:pt x="20" y="76"/>
                      <a:pt x="24" y="80"/>
                      <a:pt x="24" y="84"/>
                    </a:cubicBezTo>
                    <a:cubicBezTo>
                      <a:pt x="24" y="120"/>
                      <a:pt x="24" y="120"/>
                      <a:pt x="24" y="120"/>
                    </a:cubicBezTo>
                    <a:cubicBezTo>
                      <a:pt x="24" y="124"/>
                      <a:pt x="28" y="128"/>
                      <a:pt x="32" y="128"/>
                    </a:cubicBezTo>
                    <a:cubicBezTo>
                      <a:pt x="48" y="128"/>
                      <a:pt x="48" y="128"/>
                      <a:pt x="48" y="128"/>
                    </a:cubicBezTo>
                    <a:cubicBezTo>
                      <a:pt x="52" y="128"/>
                      <a:pt x="56" y="124"/>
                      <a:pt x="56" y="120"/>
                    </a:cubicBezTo>
                    <a:cubicBezTo>
                      <a:pt x="56" y="116"/>
                      <a:pt x="56" y="116"/>
                      <a:pt x="56" y="116"/>
                    </a:cubicBezTo>
                    <a:cubicBezTo>
                      <a:pt x="56" y="112"/>
                      <a:pt x="52" y="110"/>
                      <a:pt x="52" y="108"/>
                    </a:cubicBezTo>
                    <a:cubicBezTo>
                      <a:pt x="52" y="80"/>
                      <a:pt x="52" y="80"/>
                      <a:pt x="52" y="80"/>
                    </a:cubicBezTo>
                    <a:cubicBezTo>
                      <a:pt x="52" y="80"/>
                      <a:pt x="52" y="80"/>
                      <a:pt x="52" y="80"/>
                    </a:cubicBezTo>
                    <a:cubicBezTo>
                      <a:pt x="52" y="79"/>
                      <a:pt x="52" y="79"/>
                      <a:pt x="53" y="78"/>
                    </a:cubicBezTo>
                    <a:cubicBezTo>
                      <a:pt x="53" y="78"/>
                      <a:pt x="53" y="78"/>
                      <a:pt x="53" y="78"/>
                    </a:cubicBezTo>
                    <a:cubicBezTo>
                      <a:pt x="53" y="77"/>
                      <a:pt x="53" y="77"/>
                      <a:pt x="54" y="77"/>
                    </a:cubicBezTo>
                    <a:cubicBezTo>
                      <a:pt x="54" y="77"/>
                      <a:pt x="54" y="77"/>
                      <a:pt x="54" y="77"/>
                    </a:cubicBezTo>
                    <a:cubicBezTo>
                      <a:pt x="54" y="77"/>
                      <a:pt x="54" y="77"/>
                      <a:pt x="54" y="77"/>
                    </a:cubicBezTo>
                    <a:cubicBezTo>
                      <a:pt x="54" y="76"/>
                      <a:pt x="55" y="76"/>
                      <a:pt x="55" y="76"/>
                    </a:cubicBezTo>
                    <a:cubicBezTo>
                      <a:pt x="65" y="77"/>
                      <a:pt x="74" y="85"/>
                      <a:pt x="81" y="98"/>
                    </a:cubicBezTo>
                    <a:cubicBezTo>
                      <a:pt x="81" y="98"/>
                      <a:pt x="81" y="98"/>
                      <a:pt x="81" y="98"/>
                    </a:cubicBezTo>
                    <a:cubicBezTo>
                      <a:pt x="85" y="106"/>
                      <a:pt x="92" y="112"/>
                      <a:pt x="100" y="112"/>
                    </a:cubicBezTo>
                    <a:cubicBezTo>
                      <a:pt x="118" y="112"/>
                      <a:pt x="128" y="84"/>
                      <a:pt x="128" y="56"/>
                    </a:cubicBezTo>
                    <a:cubicBezTo>
                      <a:pt x="128" y="28"/>
                      <a:pt x="118" y="0"/>
                      <a:pt x="100" y="0"/>
                    </a:cubicBezTo>
                    <a:close/>
                    <a:moveTo>
                      <a:pt x="80" y="56"/>
                    </a:moveTo>
                    <a:cubicBezTo>
                      <a:pt x="80" y="52"/>
                      <a:pt x="80" y="48"/>
                      <a:pt x="81" y="44"/>
                    </a:cubicBezTo>
                    <a:cubicBezTo>
                      <a:pt x="92" y="44"/>
                      <a:pt x="92" y="44"/>
                      <a:pt x="92" y="44"/>
                    </a:cubicBezTo>
                    <a:cubicBezTo>
                      <a:pt x="96" y="44"/>
                      <a:pt x="100" y="49"/>
                      <a:pt x="100" y="56"/>
                    </a:cubicBezTo>
                    <a:cubicBezTo>
                      <a:pt x="100" y="63"/>
                      <a:pt x="96" y="68"/>
                      <a:pt x="92" y="68"/>
                    </a:cubicBezTo>
                    <a:cubicBezTo>
                      <a:pt x="81" y="68"/>
                      <a:pt x="81" y="68"/>
                      <a:pt x="81" y="68"/>
                    </a:cubicBezTo>
                    <a:cubicBezTo>
                      <a:pt x="80" y="64"/>
                      <a:pt x="80" y="60"/>
                      <a:pt x="80" y="56"/>
                    </a:cubicBezTo>
                    <a:close/>
                    <a:moveTo>
                      <a:pt x="8" y="56"/>
                    </a:moveTo>
                    <a:cubicBezTo>
                      <a:pt x="8" y="49"/>
                      <a:pt x="12" y="44"/>
                      <a:pt x="16" y="44"/>
                    </a:cubicBezTo>
                    <a:cubicBezTo>
                      <a:pt x="44" y="44"/>
                      <a:pt x="44" y="44"/>
                      <a:pt x="44" y="44"/>
                    </a:cubicBezTo>
                    <a:cubicBezTo>
                      <a:pt x="42" y="47"/>
                      <a:pt x="40" y="51"/>
                      <a:pt x="40" y="56"/>
                    </a:cubicBezTo>
                    <a:cubicBezTo>
                      <a:pt x="40" y="61"/>
                      <a:pt x="42" y="65"/>
                      <a:pt x="44" y="68"/>
                    </a:cubicBezTo>
                    <a:cubicBezTo>
                      <a:pt x="16" y="68"/>
                      <a:pt x="16" y="68"/>
                      <a:pt x="16" y="68"/>
                    </a:cubicBezTo>
                    <a:cubicBezTo>
                      <a:pt x="12" y="68"/>
                      <a:pt x="8" y="63"/>
                      <a:pt x="8" y="56"/>
                    </a:cubicBezTo>
                    <a:close/>
                    <a:moveTo>
                      <a:pt x="48" y="120"/>
                    </a:moveTo>
                    <a:cubicBezTo>
                      <a:pt x="32" y="120"/>
                      <a:pt x="32" y="120"/>
                      <a:pt x="32" y="120"/>
                    </a:cubicBezTo>
                    <a:cubicBezTo>
                      <a:pt x="32" y="84"/>
                      <a:pt x="32" y="84"/>
                      <a:pt x="32" y="84"/>
                    </a:cubicBezTo>
                    <a:cubicBezTo>
                      <a:pt x="32" y="81"/>
                      <a:pt x="31" y="78"/>
                      <a:pt x="30" y="76"/>
                    </a:cubicBezTo>
                    <a:cubicBezTo>
                      <a:pt x="33" y="76"/>
                      <a:pt x="33" y="76"/>
                      <a:pt x="33" y="76"/>
                    </a:cubicBezTo>
                    <a:cubicBezTo>
                      <a:pt x="33" y="76"/>
                      <a:pt x="33" y="76"/>
                      <a:pt x="33" y="76"/>
                    </a:cubicBezTo>
                    <a:cubicBezTo>
                      <a:pt x="45" y="76"/>
                      <a:pt x="45" y="76"/>
                      <a:pt x="45" y="76"/>
                    </a:cubicBezTo>
                    <a:cubicBezTo>
                      <a:pt x="44" y="77"/>
                      <a:pt x="44" y="79"/>
                      <a:pt x="44" y="80"/>
                    </a:cubicBezTo>
                    <a:cubicBezTo>
                      <a:pt x="44" y="108"/>
                      <a:pt x="44" y="108"/>
                      <a:pt x="44" y="108"/>
                    </a:cubicBezTo>
                    <a:cubicBezTo>
                      <a:pt x="44" y="112"/>
                      <a:pt x="46" y="114"/>
                      <a:pt x="47" y="116"/>
                    </a:cubicBezTo>
                    <a:cubicBezTo>
                      <a:pt x="48" y="116"/>
                      <a:pt x="48" y="116"/>
                      <a:pt x="48" y="117"/>
                    </a:cubicBezTo>
                    <a:lnTo>
                      <a:pt x="48" y="120"/>
                    </a:lnTo>
                    <a:close/>
                    <a:moveTo>
                      <a:pt x="53" y="68"/>
                    </a:moveTo>
                    <a:cubicBezTo>
                      <a:pt x="52" y="68"/>
                      <a:pt x="52" y="68"/>
                      <a:pt x="52" y="68"/>
                    </a:cubicBezTo>
                    <a:cubicBezTo>
                      <a:pt x="52" y="68"/>
                      <a:pt x="52" y="68"/>
                      <a:pt x="52" y="68"/>
                    </a:cubicBezTo>
                    <a:cubicBezTo>
                      <a:pt x="48" y="68"/>
                      <a:pt x="44" y="63"/>
                      <a:pt x="44" y="56"/>
                    </a:cubicBezTo>
                    <a:cubicBezTo>
                      <a:pt x="44" y="49"/>
                      <a:pt x="48" y="44"/>
                      <a:pt x="52" y="44"/>
                    </a:cubicBezTo>
                    <a:cubicBezTo>
                      <a:pt x="53" y="44"/>
                      <a:pt x="53" y="44"/>
                      <a:pt x="53" y="44"/>
                    </a:cubicBezTo>
                    <a:cubicBezTo>
                      <a:pt x="60" y="44"/>
                      <a:pt x="68" y="41"/>
                      <a:pt x="74" y="36"/>
                    </a:cubicBezTo>
                    <a:cubicBezTo>
                      <a:pt x="73" y="42"/>
                      <a:pt x="72" y="49"/>
                      <a:pt x="72" y="56"/>
                    </a:cubicBezTo>
                    <a:cubicBezTo>
                      <a:pt x="72" y="63"/>
                      <a:pt x="73" y="70"/>
                      <a:pt x="74" y="76"/>
                    </a:cubicBezTo>
                    <a:cubicBezTo>
                      <a:pt x="68" y="71"/>
                      <a:pt x="60" y="68"/>
                      <a:pt x="53" y="68"/>
                    </a:cubicBezTo>
                    <a:close/>
                    <a:moveTo>
                      <a:pt x="100" y="104"/>
                    </a:moveTo>
                    <a:cubicBezTo>
                      <a:pt x="92" y="104"/>
                      <a:pt x="85" y="93"/>
                      <a:pt x="82" y="76"/>
                    </a:cubicBezTo>
                    <a:cubicBezTo>
                      <a:pt x="92" y="76"/>
                      <a:pt x="92" y="76"/>
                      <a:pt x="92" y="76"/>
                    </a:cubicBezTo>
                    <a:cubicBezTo>
                      <a:pt x="101" y="76"/>
                      <a:pt x="108" y="67"/>
                      <a:pt x="108" y="56"/>
                    </a:cubicBezTo>
                    <a:cubicBezTo>
                      <a:pt x="108" y="45"/>
                      <a:pt x="101" y="36"/>
                      <a:pt x="92" y="36"/>
                    </a:cubicBezTo>
                    <a:cubicBezTo>
                      <a:pt x="82" y="36"/>
                      <a:pt x="82" y="36"/>
                      <a:pt x="82" y="36"/>
                    </a:cubicBezTo>
                    <a:cubicBezTo>
                      <a:pt x="85" y="19"/>
                      <a:pt x="92" y="8"/>
                      <a:pt x="100" y="8"/>
                    </a:cubicBezTo>
                    <a:cubicBezTo>
                      <a:pt x="111" y="8"/>
                      <a:pt x="120" y="29"/>
                      <a:pt x="120" y="56"/>
                    </a:cubicBezTo>
                    <a:cubicBezTo>
                      <a:pt x="120" y="83"/>
                      <a:pt x="111" y="104"/>
                      <a:pt x="100" y="10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015">
                  <a:latin typeface="+mn-lt"/>
                  <a:ea typeface="+mn-ea"/>
                </a:endParaRPr>
              </a:p>
            </p:txBody>
          </p:sp>
          <p:sp>
            <p:nvSpPr>
              <p:cNvPr id="22" name="Freeform 60"/>
              <p:cNvSpPr>
                <a:spLocks noEditPoints="1"/>
              </p:cNvSpPr>
              <p:nvPr/>
            </p:nvSpPr>
            <p:spPr bwMode="auto">
              <a:xfrm>
                <a:off x="5922805" y="2564081"/>
                <a:ext cx="482893" cy="482964"/>
              </a:xfrm>
              <a:custGeom>
                <a:avLst/>
                <a:gdLst>
                  <a:gd name="T0" fmla="*/ 126 w 129"/>
                  <a:gd name="T1" fmla="*/ 2 h 128"/>
                  <a:gd name="T2" fmla="*/ 121 w 129"/>
                  <a:gd name="T3" fmla="*/ 0 h 128"/>
                  <a:gd name="T4" fmla="*/ 120 w 129"/>
                  <a:gd name="T5" fmla="*/ 0 h 128"/>
                  <a:gd name="T6" fmla="*/ 52 w 129"/>
                  <a:gd name="T7" fmla="*/ 12 h 128"/>
                  <a:gd name="T8" fmla="*/ 45 w 129"/>
                  <a:gd name="T9" fmla="*/ 20 h 128"/>
                  <a:gd name="T10" fmla="*/ 45 w 129"/>
                  <a:gd name="T11" fmla="*/ 28 h 128"/>
                  <a:gd name="T12" fmla="*/ 45 w 129"/>
                  <a:gd name="T13" fmla="*/ 32 h 128"/>
                  <a:gd name="T14" fmla="*/ 45 w 129"/>
                  <a:gd name="T15" fmla="*/ 89 h 128"/>
                  <a:gd name="T16" fmla="*/ 30 w 129"/>
                  <a:gd name="T17" fmla="*/ 84 h 128"/>
                  <a:gd name="T18" fmla="*/ 20 w 129"/>
                  <a:gd name="T19" fmla="*/ 86 h 128"/>
                  <a:gd name="T20" fmla="*/ 3 w 129"/>
                  <a:gd name="T21" fmla="*/ 100 h 128"/>
                  <a:gd name="T22" fmla="*/ 2 w 129"/>
                  <a:gd name="T23" fmla="*/ 115 h 128"/>
                  <a:gd name="T24" fmla="*/ 24 w 129"/>
                  <a:gd name="T25" fmla="*/ 128 h 128"/>
                  <a:gd name="T26" fmla="*/ 34 w 129"/>
                  <a:gd name="T27" fmla="*/ 126 h 128"/>
                  <a:gd name="T28" fmla="*/ 51 w 129"/>
                  <a:gd name="T29" fmla="*/ 112 h 128"/>
                  <a:gd name="T30" fmla="*/ 53 w 129"/>
                  <a:gd name="T31" fmla="*/ 104 h 128"/>
                  <a:gd name="T32" fmla="*/ 53 w 129"/>
                  <a:gd name="T33" fmla="*/ 104 h 128"/>
                  <a:gd name="T34" fmla="*/ 53 w 129"/>
                  <a:gd name="T35" fmla="*/ 40 h 128"/>
                  <a:gd name="T36" fmla="*/ 54 w 129"/>
                  <a:gd name="T37" fmla="*/ 40 h 128"/>
                  <a:gd name="T38" fmla="*/ 121 w 129"/>
                  <a:gd name="T39" fmla="*/ 28 h 128"/>
                  <a:gd name="T40" fmla="*/ 121 w 129"/>
                  <a:gd name="T41" fmla="*/ 77 h 128"/>
                  <a:gd name="T42" fmla="*/ 106 w 129"/>
                  <a:gd name="T43" fmla="*/ 72 h 128"/>
                  <a:gd name="T44" fmla="*/ 96 w 129"/>
                  <a:gd name="T45" fmla="*/ 74 h 128"/>
                  <a:gd name="T46" fmla="*/ 79 w 129"/>
                  <a:gd name="T47" fmla="*/ 88 h 128"/>
                  <a:gd name="T48" fmla="*/ 78 w 129"/>
                  <a:gd name="T49" fmla="*/ 103 h 128"/>
                  <a:gd name="T50" fmla="*/ 100 w 129"/>
                  <a:gd name="T51" fmla="*/ 116 h 128"/>
                  <a:gd name="T52" fmla="*/ 110 w 129"/>
                  <a:gd name="T53" fmla="*/ 114 h 128"/>
                  <a:gd name="T54" fmla="*/ 127 w 129"/>
                  <a:gd name="T55" fmla="*/ 100 h 128"/>
                  <a:gd name="T56" fmla="*/ 129 w 129"/>
                  <a:gd name="T57" fmla="*/ 92 h 128"/>
                  <a:gd name="T58" fmla="*/ 129 w 129"/>
                  <a:gd name="T59" fmla="*/ 92 h 128"/>
                  <a:gd name="T60" fmla="*/ 129 w 129"/>
                  <a:gd name="T61" fmla="*/ 20 h 128"/>
                  <a:gd name="T62" fmla="*/ 129 w 129"/>
                  <a:gd name="T63" fmla="*/ 16 h 128"/>
                  <a:gd name="T64" fmla="*/ 129 w 129"/>
                  <a:gd name="T65" fmla="*/ 8 h 128"/>
                  <a:gd name="T66" fmla="*/ 126 w 129"/>
                  <a:gd name="T67" fmla="*/ 2 h 128"/>
                  <a:gd name="T68" fmla="*/ 32 w 129"/>
                  <a:gd name="T69" fmla="*/ 119 h 128"/>
                  <a:gd name="T70" fmla="*/ 10 w 129"/>
                  <a:gd name="T71" fmla="*/ 112 h 128"/>
                  <a:gd name="T72" fmla="*/ 22 w 129"/>
                  <a:gd name="T73" fmla="*/ 93 h 128"/>
                  <a:gd name="T74" fmla="*/ 44 w 129"/>
                  <a:gd name="T75" fmla="*/ 100 h 128"/>
                  <a:gd name="T76" fmla="*/ 32 w 129"/>
                  <a:gd name="T77" fmla="*/ 119 h 128"/>
                  <a:gd name="T78" fmla="*/ 108 w 129"/>
                  <a:gd name="T79" fmla="*/ 107 h 128"/>
                  <a:gd name="T80" fmla="*/ 85 w 129"/>
                  <a:gd name="T81" fmla="*/ 100 h 128"/>
                  <a:gd name="T82" fmla="*/ 98 w 129"/>
                  <a:gd name="T83" fmla="*/ 81 h 128"/>
                  <a:gd name="T84" fmla="*/ 120 w 129"/>
                  <a:gd name="T85" fmla="*/ 88 h 128"/>
                  <a:gd name="T86" fmla="*/ 108 w 129"/>
                  <a:gd name="T87" fmla="*/ 107 h 128"/>
                  <a:gd name="T88" fmla="*/ 121 w 129"/>
                  <a:gd name="T89" fmla="*/ 20 h 128"/>
                  <a:gd name="T90" fmla="*/ 53 w 129"/>
                  <a:gd name="T91" fmla="*/ 32 h 128"/>
                  <a:gd name="T92" fmla="*/ 53 w 129"/>
                  <a:gd name="T93" fmla="*/ 28 h 128"/>
                  <a:gd name="T94" fmla="*/ 53 w 129"/>
                  <a:gd name="T95" fmla="*/ 20 h 128"/>
                  <a:gd name="T96" fmla="*/ 121 w 129"/>
                  <a:gd name="T97" fmla="*/ 8 h 128"/>
                  <a:gd name="T98" fmla="*/ 121 w 129"/>
                  <a:gd name="T99" fmla="*/ 16 h 128"/>
                  <a:gd name="T100" fmla="*/ 121 w 129"/>
                  <a:gd name="T101" fmla="*/ 2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29" h="128">
                    <a:moveTo>
                      <a:pt x="126" y="2"/>
                    </a:moveTo>
                    <a:cubicBezTo>
                      <a:pt x="125" y="1"/>
                      <a:pt x="123" y="0"/>
                      <a:pt x="121" y="0"/>
                    </a:cubicBezTo>
                    <a:cubicBezTo>
                      <a:pt x="121" y="0"/>
                      <a:pt x="120" y="0"/>
                      <a:pt x="120" y="0"/>
                    </a:cubicBezTo>
                    <a:cubicBezTo>
                      <a:pt x="52" y="12"/>
                      <a:pt x="52" y="12"/>
                      <a:pt x="52" y="12"/>
                    </a:cubicBezTo>
                    <a:cubicBezTo>
                      <a:pt x="48" y="13"/>
                      <a:pt x="45" y="16"/>
                      <a:pt x="45" y="20"/>
                    </a:cubicBezTo>
                    <a:cubicBezTo>
                      <a:pt x="45" y="28"/>
                      <a:pt x="45" y="28"/>
                      <a:pt x="45" y="28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5" y="89"/>
                      <a:pt x="45" y="89"/>
                      <a:pt x="45" y="89"/>
                    </a:cubicBezTo>
                    <a:cubicBezTo>
                      <a:pt x="41" y="86"/>
                      <a:pt x="36" y="84"/>
                      <a:pt x="30" y="84"/>
                    </a:cubicBezTo>
                    <a:cubicBezTo>
                      <a:pt x="26" y="84"/>
                      <a:pt x="23" y="85"/>
                      <a:pt x="20" y="86"/>
                    </a:cubicBezTo>
                    <a:cubicBezTo>
                      <a:pt x="12" y="88"/>
                      <a:pt x="6" y="93"/>
                      <a:pt x="3" y="100"/>
                    </a:cubicBezTo>
                    <a:cubicBezTo>
                      <a:pt x="1" y="104"/>
                      <a:pt x="0" y="110"/>
                      <a:pt x="2" y="115"/>
                    </a:cubicBezTo>
                    <a:cubicBezTo>
                      <a:pt x="5" y="123"/>
                      <a:pt x="14" y="128"/>
                      <a:pt x="24" y="128"/>
                    </a:cubicBezTo>
                    <a:cubicBezTo>
                      <a:pt x="28" y="128"/>
                      <a:pt x="31" y="127"/>
                      <a:pt x="34" y="126"/>
                    </a:cubicBezTo>
                    <a:cubicBezTo>
                      <a:pt x="42" y="124"/>
                      <a:pt x="48" y="119"/>
                      <a:pt x="51" y="112"/>
                    </a:cubicBezTo>
                    <a:cubicBezTo>
                      <a:pt x="52" y="110"/>
                      <a:pt x="53" y="107"/>
                      <a:pt x="53" y="104"/>
                    </a:cubicBezTo>
                    <a:cubicBezTo>
                      <a:pt x="53" y="104"/>
                      <a:pt x="53" y="104"/>
                      <a:pt x="53" y="104"/>
                    </a:cubicBezTo>
                    <a:cubicBezTo>
                      <a:pt x="53" y="40"/>
                      <a:pt x="53" y="40"/>
                      <a:pt x="53" y="40"/>
                    </a:cubicBezTo>
                    <a:cubicBezTo>
                      <a:pt x="53" y="40"/>
                      <a:pt x="54" y="40"/>
                      <a:pt x="54" y="40"/>
                    </a:cubicBezTo>
                    <a:cubicBezTo>
                      <a:pt x="121" y="28"/>
                      <a:pt x="121" y="28"/>
                      <a:pt x="121" y="28"/>
                    </a:cubicBezTo>
                    <a:cubicBezTo>
                      <a:pt x="121" y="77"/>
                      <a:pt x="121" y="77"/>
                      <a:pt x="121" y="77"/>
                    </a:cubicBezTo>
                    <a:cubicBezTo>
                      <a:pt x="117" y="74"/>
                      <a:pt x="112" y="72"/>
                      <a:pt x="106" y="72"/>
                    </a:cubicBezTo>
                    <a:cubicBezTo>
                      <a:pt x="102" y="72"/>
                      <a:pt x="99" y="73"/>
                      <a:pt x="96" y="74"/>
                    </a:cubicBezTo>
                    <a:cubicBezTo>
                      <a:pt x="88" y="76"/>
                      <a:pt x="82" y="81"/>
                      <a:pt x="79" y="88"/>
                    </a:cubicBezTo>
                    <a:cubicBezTo>
                      <a:pt x="77" y="92"/>
                      <a:pt x="76" y="98"/>
                      <a:pt x="78" y="103"/>
                    </a:cubicBezTo>
                    <a:cubicBezTo>
                      <a:pt x="81" y="111"/>
                      <a:pt x="90" y="116"/>
                      <a:pt x="100" y="116"/>
                    </a:cubicBezTo>
                    <a:cubicBezTo>
                      <a:pt x="104" y="116"/>
                      <a:pt x="107" y="115"/>
                      <a:pt x="110" y="114"/>
                    </a:cubicBezTo>
                    <a:cubicBezTo>
                      <a:pt x="118" y="112"/>
                      <a:pt x="124" y="107"/>
                      <a:pt x="127" y="100"/>
                    </a:cubicBezTo>
                    <a:cubicBezTo>
                      <a:pt x="128" y="98"/>
                      <a:pt x="129" y="95"/>
                      <a:pt x="129" y="92"/>
                    </a:cubicBezTo>
                    <a:cubicBezTo>
                      <a:pt x="129" y="92"/>
                      <a:pt x="129" y="92"/>
                      <a:pt x="129" y="92"/>
                    </a:cubicBezTo>
                    <a:cubicBezTo>
                      <a:pt x="129" y="20"/>
                      <a:pt x="129" y="20"/>
                      <a:pt x="129" y="20"/>
                    </a:cubicBezTo>
                    <a:cubicBezTo>
                      <a:pt x="129" y="16"/>
                      <a:pt x="129" y="16"/>
                      <a:pt x="129" y="16"/>
                    </a:cubicBezTo>
                    <a:cubicBezTo>
                      <a:pt x="129" y="8"/>
                      <a:pt x="129" y="8"/>
                      <a:pt x="129" y="8"/>
                    </a:cubicBezTo>
                    <a:cubicBezTo>
                      <a:pt x="129" y="6"/>
                      <a:pt x="128" y="3"/>
                      <a:pt x="126" y="2"/>
                    </a:cubicBezTo>
                    <a:close/>
                    <a:moveTo>
                      <a:pt x="32" y="119"/>
                    </a:moveTo>
                    <a:cubicBezTo>
                      <a:pt x="22" y="122"/>
                      <a:pt x="12" y="119"/>
                      <a:pt x="10" y="112"/>
                    </a:cubicBezTo>
                    <a:cubicBezTo>
                      <a:pt x="7" y="105"/>
                      <a:pt x="13" y="96"/>
                      <a:pt x="22" y="93"/>
                    </a:cubicBezTo>
                    <a:cubicBezTo>
                      <a:pt x="32" y="90"/>
                      <a:pt x="42" y="93"/>
                      <a:pt x="44" y="100"/>
                    </a:cubicBezTo>
                    <a:cubicBezTo>
                      <a:pt x="47" y="107"/>
                      <a:pt x="41" y="116"/>
                      <a:pt x="32" y="119"/>
                    </a:cubicBezTo>
                    <a:close/>
                    <a:moveTo>
                      <a:pt x="108" y="107"/>
                    </a:moveTo>
                    <a:cubicBezTo>
                      <a:pt x="98" y="110"/>
                      <a:pt x="88" y="107"/>
                      <a:pt x="85" y="100"/>
                    </a:cubicBezTo>
                    <a:cubicBezTo>
                      <a:pt x="83" y="93"/>
                      <a:pt x="88" y="84"/>
                      <a:pt x="98" y="81"/>
                    </a:cubicBezTo>
                    <a:cubicBezTo>
                      <a:pt x="108" y="78"/>
                      <a:pt x="118" y="81"/>
                      <a:pt x="120" y="88"/>
                    </a:cubicBezTo>
                    <a:cubicBezTo>
                      <a:pt x="123" y="95"/>
                      <a:pt x="117" y="104"/>
                      <a:pt x="108" y="107"/>
                    </a:cubicBezTo>
                    <a:close/>
                    <a:moveTo>
                      <a:pt x="121" y="20"/>
                    </a:moveTo>
                    <a:cubicBezTo>
                      <a:pt x="53" y="32"/>
                      <a:pt x="53" y="32"/>
                      <a:pt x="53" y="32"/>
                    </a:cubicBezTo>
                    <a:cubicBezTo>
                      <a:pt x="53" y="28"/>
                      <a:pt x="53" y="28"/>
                      <a:pt x="53" y="28"/>
                    </a:cubicBezTo>
                    <a:cubicBezTo>
                      <a:pt x="53" y="20"/>
                      <a:pt x="53" y="20"/>
                      <a:pt x="53" y="20"/>
                    </a:cubicBezTo>
                    <a:cubicBezTo>
                      <a:pt x="121" y="8"/>
                      <a:pt x="121" y="8"/>
                      <a:pt x="121" y="8"/>
                    </a:cubicBezTo>
                    <a:cubicBezTo>
                      <a:pt x="121" y="16"/>
                      <a:pt x="121" y="16"/>
                      <a:pt x="121" y="16"/>
                    </a:cubicBezTo>
                    <a:lnTo>
                      <a:pt x="121" y="2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015">
                  <a:latin typeface="+mn-lt"/>
                  <a:ea typeface="+mn-ea"/>
                </a:endParaRPr>
              </a:p>
            </p:txBody>
          </p:sp>
          <p:grpSp>
            <p:nvGrpSpPr>
              <p:cNvPr id="23" name="Group 27"/>
              <p:cNvGrpSpPr/>
              <p:nvPr/>
            </p:nvGrpSpPr>
            <p:grpSpPr>
              <a:xfrm>
                <a:off x="8355201" y="767514"/>
                <a:ext cx="422275" cy="482600"/>
                <a:chOff x="2041525" y="3035301"/>
                <a:chExt cx="422275" cy="482600"/>
              </a:xfrm>
              <a:solidFill>
                <a:schemeClr val="bg1"/>
              </a:solidFill>
            </p:grpSpPr>
            <p:sp>
              <p:nvSpPr>
                <p:cNvPr id="56" name="Freeform 61"/>
                <p:cNvSpPr>
                  <a:spLocks noEditPoints="1"/>
                </p:cNvSpPr>
                <p:nvPr/>
              </p:nvSpPr>
              <p:spPr bwMode="auto">
                <a:xfrm>
                  <a:off x="2041525" y="3035301"/>
                  <a:ext cx="422275" cy="482600"/>
                </a:xfrm>
                <a:custGeom>
                  <a:avLst/>
                  <a:gdLst>
                    <a:gd name="T0" fmla="*/ 56 w 112"/>
                    <a:gd name="T1" fmla="*/ 0 h 128"/>
                    <a:gd name="T2" fmla="*/ 0 w 112"/>
                    <a:gd name="T3" fmla="*/ 26 h 128"/>
                    <a:gd name="T4" fmla="*/ 0 w 112"/>
                    <a:gd name="T5" fmla="*/ 102 h 128"/>
                    <a:gd name="T6" fmla="*/ 56 w 112"/>
                    <a:gd name="T7" fmla="*/ 128 h 128"/>
                    <a:gd name="T8" fmla="*/ 112 w 112"/>
                    <a:gd name="T9" fmla="*/ 102 h 128"/>
                    <a:gd name="T10" fmla="*/ 112 w 112"/>
                    <a:gd name="T11" fmla="*/ 26 h 128"/>
                    <a:gd name="T12" fmla="*/ 56 w 112"/>
                    <a:gd name="T13" fmla="*/ 0 h 128"/>
                    <a:gd name="T14" fmla="*/ 104 w 112"/>
                    <a:gd name="T15" fmla="*/ 102 h 128"/>
                    <a:gd name="T16" fmla="*/ 56 w 112"/>
                    <a:gd name="T17" fmla="*/ 120 h 128"/>
                    <a:gd name="T18" fmla="*/ 8 w 112"/>
                    <a:gd name="T19" fmla="*/ 102 h 128"/>
                    <a:gd name="T20" fmla="*/ 8 w 112"/>
                    <a:gd name="T21" fmla="*/ 87 h 128"/>
                    <a:gd name="T22" fmla="*/ 56 w 112"/>
                    <a:gd name="T23" fmla="*/ 100 h 128"/>
                    <a:gd name="T24" fmla="*/ 104 w 112"/>
                    <a:gd name="T25" fmla="*/ 87 h 128"/>
                    <a:gd name="T26" fmla="*/ 104 w 112"/>
                    <a:gd name="T27" fmla="*/ 102 h 128"/>
                    <a:gd name="T28" fmla="*/ 104 w 112"/>
                    <a:gd name="T29" fmla="*/ 78 h 128"/>
                    <a:gd name="T30" fmla="*/ 104 w 112"/>
                    <a:gd name="T31" fmla="*/ 78 h 128"/>
                    <a:gd name="T32" fmla="*/ 104 w 112"/>
                    <a:gd name="T33" fmla="*/ 78 h 128"/>
                    <a:gd name="T34" fmla="*/ 56 w 112"/>
                    <a:gd name="T35" fmla="*/ 96 h 128"/>
                    <a:gd name="T36" fmla="*/ 8 w 112"/>
                    <a:gd name="T37" fmla="*/ 78 h 128"/>
                    <a:gd name="T38" fmla="*/ 8 w 112"/>
                    <a:gd name="T39" fmla="*/ 78 h 128"/>
                    <a:gd name="T40" fmla="*/ 8 w 112"/>
                    <a:gd name="T41" fmla="*/ 78 h 128"/>
                    <a:gd name="T42" fmla="*/ 8 w 112"/>
                    <a:gd name="T43" fmla="*/ 63 h 128"/>
                    <a:gd name="T44" fmla="*/ 56 w 112"/>
                    <a:gd name="T45" fmla="*/ 76 h 128"/>
                    <a:gd name="T46" fmla="*/ 104 w 112"/>
                    <a:gd name="T47" fmla="*/ 63 h 128"/>
                    <a:gd name="T48" fmla="*/ 104 w 112"/>
                    <a:gd name="T49" fmla="*/ 78 h 128"/>
                    <a:gd name="T50" fmla="*/ 104 w 112"/>
                    <a:gd name="T51" fmla="*/ 54 h 128"/>
                    <a:gd name="T52" fmla="*/ 104 w 112"/>
                    <a:gd name="T53" fmla="*/ 54 h 128"/>
                    <a:gd name="T54" fmla="*/ 104 w 112"/>
                    <a:gd name="T55" fmla="*/ 54 h 128"/>
                    <a:gd name="T56" fmla="*/ 56 w 112"/>
                    <a:gd name="T57" fmla="*/ 72 h 128"/>
                    <a:gd name="T58" fmla="*/ 8 w 112"/>
                    <a:gd name="T59" fmla="*/ 54 h 128"/>
                    <a:gd name="T60" fmla="*/ 8 w 112"/>
                    <a:gd name="T61" fmla="*/ 54 h 128"/>
                    <a:gd name="T62" fmla="*/ 8 w 112"/>
                    <a:gd name="T63" fmla="*/ 54 h 128"/>
                    <a:gd name="T64" fmla="*/ 8 w 112"/>
                    <a:gd name="T65" fmla="*/ 40 h 128"/>
                    <a:gd name="T66" fmla="*/ 56 w 112"/>
                    <a:gd name="T67" fmla="*/ 52 h 128"/>
                    <a:gd name="T68" fmla="*/ 104 w 112"/>
                    <a:gd name="T69" fmla="*/ 40 h 128"/>
                    <a:gd name="T70" fmla="*/ 104 w 112"/>
                    <a:gd name="T71" fmla="*/ 54 h 128"/>
                    <a:gd name="T72" fmla="*/ 56 w 112"/>
                    <a:gd name="T73" fmla="*/ 44 h 128"/>
                    <a:gd name="T74" fmla="*/ 8 w 112"/>
                    <a:gd name="T75" fmla="*/ 26 h 128"/>
                    <a:gd name="T76" fmla="*/ 56 w 112"/>
                    <a:gd name="T77" fmla="*/ 8 h 128"/>
                    <a:gd name="T78" fmla="*/ 104 w 112"/>
                    <a:gd name="T79" fmla="*/ 26 h 128"/>
                    <a:gd name="T80" fmla="*/ 56 w 112"/>
                    <a:gd name="T81" fmla="*/ 44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12" h="128">
                      <a:moveTo>
                        <a:pt x="56" y="0"/>
                      </a:moveTo>
                      <a:cubicBezTo>
                        <a:pt x="29" y="0"/>
                        <a:pt x="0" y="8"/>
                        <a:pt x="0" y="26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0" y="120"/>
                        <a:pt x="29" y="128"/>
                        <a:pt x="56" y="128"/>
                      </a:cubicBezTo>
                      <a:cubicBezTo>
                        <a:pt x="83" y="128"/>
                        <a:pt x="112" y="120"/>
                        <a:pt x="112" y="102"/>
                      </a:cubicBezTo>
                      <a:cubicBezTo>
                        <a:pt x="112" y="26"/>
                        <a:pt x="112" y="26"/>
                        <a:pt x="112" y="26"/>
                      </a:cubicBezTo>
                      <a:cubicBezTo>
                        <a:pt x="112" y="8"/>
                        <a:pt x="83" y="0"/>
                        <a:pt x="56" y="0"/>
                      </a:cubicBezTo>
                      <a:close/>
                      <a:moveTo>
                        <a:pt x="104" y="102"/>
                      </a:moveTo>
                      <a:cubicBezTo>
                        <a:pt x="104" y="112"/>
                        <a:pt x="83" y="120"/>
                        <a:pt x="56" y="120"/>
                      </a:cubicBezTo>
                      <a:cubicBezTo>
                        <a:pt x="29" y="120"/>
                        <a:pt x="8" y="112"/>
                        <a:pt x="8" y="102"/>
                      </a:cubicBezTo>
                      <a:cubicBezTo>
                        <a:pt x="8" y="87"/>
                        <a:pt x="8" y="87"/>
                        <a:pt x="8" y="87"/>
                      </a:cubicBezTo>
                      <a:cubicBezTo>
                        <a:pt x="16" y="96"/>
                        <a:pt x="36" y="100"/>
                        <a:pt x="56" y="100"/>
                      </a:cubicBezTo>
                      <a:cubicBezTo>
                        <a:pt x="76" y="100"/>
                        <a:pt x="96" y="96"/>
                        <a:pt x="104" y="87"/>
                      </a:cubicBezTo>
                      <a:lnTo>
                        <a:pt x="104" y="102"/>
                      </a:lnTo>
                      <a:close/>
                      <a:moveTo>
                        <a:pt x="104" y="78"/>
                      </a:moveTo>
                      <a:cubicBezTo>
                        <a:pt x="104" y="78"/>
                        <a:pt x="104" y="78"/>
                        <a:pt x="104" y="78"/>
                      </a:cubicBezTo>
                      <a:cubicBezTo>
                        <a:pt x="104" y="78"/>
                        <a:pt x="104" y="78"/>
                        <a:pt x="104" y="78"/>
                      </a:cubicBezTo>
                      <a:cubicBezTo>
                        <a:pt x="104" y="88"/>
                        <a:pt x="83" y="96"/>
                        <a:pt x="56" y="96"/>
                      </a:cubicBezTo>
                      <a:cubicBezTo>
                        <a:pt x="29" y="96"/>
                        <a:pt x="8" y="88"/>
                        <a:pt x="8" y="78"/>
                      </a:cubicBezTo>
                      <a:cubicBezTo>
                        <a:pt x="8" y="78"/>
                        <a:pt x="8" y="78"/>
                        <a:pt x="8" y="78"/>
                      </a:cubicBezTo>
                      <a:cubicBezTo>
                        <a:pt x="8" y="78"/>
                        <a:pt x="8" y="78"/>
                        <a:pt x="8" y="78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16" y="72"/>
                        <a:pt x="36" y="76"/>
                        <a:pt x="56" y="76"/>
                      </a:cubicBezTo>
                      <a:cubicBezTo>
                        <a:pt x="76" y="76"/>
                        <a:pt x="96" y="72"/>
                        <a:pt x="104" y="63"/>
                      </a:cubicBezTo>
                      <a:lnTo>
                        <a:pt x="104" y="78"/>
                      </a:lnTo>
                      <a:close/>
                      <a:moveTo>
                        <a:pt x="104" y="54"/>
                      </a:moveTo>
                      <a:cubicBezTo>
                        <a:pt x="104" y="54"/>
                        <a:pt x="104" y="54"/>
                        <a:pt x="104" y="54"/>
                      </a:cubicBezTo>
                      <a:cubicBezTo>
                        <a:pt x="104" y="54"/>
                        <a:pt x="104" y="54"/>
                        <a:pt x="104" y="54"/>
                      </a:cubicBezTo>
                      <a:cubicBezTo>
                        <a:pt x="104" y="64"/>
                        <a:pt x="83" y="72"/>
                        <a:pt x="56" y="72"/>
                      </a:cubicBezTo>
                      <a:cubicBezTo>
                        <a:pt x="29" y="72"/>
                        <a:pt x="8" y="64"/>
                        <a:pt x="8" y="54"/>
                      </a:cubicBezTo>
                      <a:cubicBezTo>
                        <a:pt x="8" y="54"/>
                        <a:pt x="8" y="54"/>
                        <a:pt x="8" y="54"/>
                      </a:cubicBezTo>
                      <a:cubicBezTo>
                        <a:pt x="8" y="54"/>
                        <a:pt x="8" y="54"/>
                        <a:pt x="8" y="54"/>
                      </a:cubicBezTo>
                      <a:cubicBezTo>
                        <a:pt x="8" y="40"/>
                        <a:pt x="8" y="40"/>
                        <a:pt x="8" y="40"/>
                      </a:cubicBezTo>
                      <a:cubicBezTo>
                        <a:pt x="18" y="48"/>
                        <a:pt x="38" y="52"/>
                        <a:pt x="56" y="52"/>
                      </a:cubicBezTo>
                      <a:cubicBezTo>
                        <a:pt x="74" y="52"/>
                        <a:pt x="94" y="48"/>
                        <a:pt x="104" y="40"/>
                      </a:cubicBezTo>
                      <a:lnTo>
                        <a:pt x="104" y="54"/>
                      </a:lnTo>
                      <a:close/>
                      <a:moveTo>
                        <a:pt x="56" y="44"/>
                      </a:moveTo>
                      <a:cubicBezTo>
                        <a:pt x="29" y="44"/>
                        <a:pt x="8" y="36"/>
                        <a:pt x="8" y="26"/>
                      </a:cubicBezTo>
                      <a:cubicBezTo>
                        <a:pt x="8" y="16"/>
                        <a:pt x="29" y="8"/>
                        <a:pt x="56" y="8"/>
                      </a:cubicBezTo>
                      <a:cubicBezTo>
                        <a:pt x="83" y="8"/>
                        <a:pt x="104" y="16"/>
                        <a:pt x="104" y="26"/>
                      </a:cubicBezTo>
                      <a:cubicBezTo>
                        <a:pt x="104" y="36"/>
                        <a:pt x="83" y="44"/>
                        <a:pt x="56" y="4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015">
                    <a:latin typeface="+mn-lt"/>
                    <a:ea typeface="+mn-ea"/>
                  </a:endParaRPr>
                </a:p>
              </p:txBody>
            </p:sp>
            <p:sp>
              <p:nvSpPr>
                <p:cNvPr id="57" name="Oval 62"/>
                <p:cNvSpPr>
                  <a:spLocks noChangeArrowheads="1"/>
                </p:cNvSpPr>
                <p:nvPr/>
              </p:nvSpPr>
              <p:spPr bwMode="auto">
                <a:xfrm>
                  <a:off x="2373313" y="3411538"/>
                  <a:ext cx="30162" cy="3016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015">
                    <a:latin typeface="+mn-lt"/>
                    <a:ea typeface="+mn-ea"/>
                  </a:endParaRPr>
                </a:p>
              </p:txBody>
            </p:sp>
            <p:sp>
              <p:nvSpPr>
                <p:cNvPr id="58" name="Oval 63"/>
                <p:cNvSpPr>
                  <a:spLocks noChangeArrowheads="1"/>
                </p:cNvSpPr>
                <p:nvPr/>
              </p:nvSpPr>
              <p:spPr bwMode="auto">
                <a:xfrm>
                  <a:off x="2373313" y="3321051"/>
                  <a:ext cx="30162" cy="3016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015">
                    <a:latin typeface="+mn-lt"/>
                    <a:ea typeface="+mn-ea"/>
                  </a:endParaRPr>
                </a:p>
              </p:txBody>
            </p:sp>
            <p:sp>
              <p:nvSpPr>
                <p:cNvPr id="59" name="Oval 64"/>
                <p:cNvSpPr>
                  <a:spLocks noChangeArrowheads="1"/>
                </p:cNvSpPr>
                <p:nvPr/>
              </p:nvSpPr>
              <p:spPr bwMode="auto">
                <a:xfrm>
                  <a:off x="2373313" y="3230563"/>
                  <a:ext cx="30162" cy="3016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015"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24" name="Group 28"/>
              <p:cNvGrpSpPr/>
              <p:nvPr/>
            </p:nvGrpSpPr>
            <p:grpSpPr>
              <a:xfrm>
                <a:off x="10224381" y="3967559"/>
                <a:ext cx="488950" cy="482600"/>
                <a:chOff x="1044576" y="3035301"/>
                <a:chExt cx="488950" cy="482600"/>
              </a:xfrm>
              <a:solidFill>
                <a:schemeClr val="bg1"/>
              </a:solidFill>
            </p:grpSpPr>
            <p:sp>
              <p:nvSpPr>
                <p:cNvPr id="52" name="Freeform 65"/>
                <p:cNvSpPr>
                  <a:spLocks noEditPoints="1"/>
                </p:cNvSpPr>
                <p:nvPr/>
              </p:nvSpPr>
              <p:spPr bwMode="auto">
                <a:xfrm>
                  <a:off x="1044576" y="3035301"/>
                  <a:ext cx="488950" cy="482600"/>
                </a:xfrm>
                <a:custGeom>
                  <a:avLst/>
                  <a:gdLst>
                    <a:gd name="T0" fmla="*/ 127 w 130"/>
                    <a:gd name="T1" fmla="*/ 42 h 128"/>
                    <a:gd name="T2" fmla="*/ 87 w 130"/>
                    <a:gd name="T3" fmla="*/ 2 h 128"/>
                    <a:gd name="T4" fmla="*/ 79 w 130"/>
                    <a:gd name="T5" fmla="*/ 0 h 128"/>
                    <a:gd name="T6" fmla="*/ 75 w 130"/>
                    <a:gd name="T7" fmla="*/ 2 h 128"/>
                    <a:gd name="T8" fmla="*/ 73 w 130"/>
                    <a:gd name="T9" fmla="*/ 6 h 128"/>
                    <a:gd name="T10" fmla="*/ 64 w 130"/>
                    <a:gd name="T11" fmla="*/ 21 h 128"/>
                    <a:gd name="T12" fmla="*/ 41 w 130"/>
                    <a:gd name="T13" fmla="*/ 37 h 128"/>
                    <a:gd name="T14" fmla="*/ 15 w 130"/>
                    <a:gd name="T15" fmla="*/ 55 h 128"/>
                    <a:gd name="T16" fmla="*/ 1 w 130"/>
                    <a:gd name="T17" fmla="*/ 78 h 128"/>
                    <a:gd name="T18" fmla="*/ 3 w 130"/>
                    <a:gd name="T19" fmla="*/ 86 h 128"/>
                    <a:gd name="T20" fmla="*/ 43 w 130"/>
                    <a:gd name="T21" fmla="*/ 126 h 128"/>
                    <a:gd name="T22" fmla="*/ 51 w 130"/>
                    <a:gd name="T23" fmla="*/ 128 h 128"/>
                    <a:gd name="T24" fmla="*/ 55 w 130"/>
                    <a:gd name="T25" fmla="*/ 126 h 128"/>
                    <a:gd name="T26" fmla="*/ 57 w 130"/>
                    <a:gd name="T27" fmla="*/ 122 h 128"/>
                    <a:gd name="T28" fmla="*/ 66 w 130"/>
                    <a:gd name="T29" fmla="*/ 107 h 128"/>
                    <a:gd name="T30" fmla="*/ 89 w 130"/>
                    <a:gd name="T31" fmla="*/ 91 h 128"/>
                    <a:gd name="T32" fmla="*/ 115 w 130"/>
                    <a:gd name="T33" fmla="*/ 73 h 128"/>
                    <a:gd name="T34" fmla="*/ 129 w 130"/>
                    <a:gd name="T35" fmla="*/ 50 h 128"/>
                    <a:gd name="T36" fmla="*/ 127 w 130"/>
                    <a:gd name="T37" fmla="*/ 42 h 128"/>
                    <a:gd name="T38" fmla="*/ 49 w 130"/>
                    <a:gd name="T39" fmla="*/ 120 h 128"/>
                    <a:gd name="T40" fmla="*/ 9 w 130"/>
                    <a:gd name="T41" fmla="*/ 80 h 128"/>
                    <a:gd name="T42" fmla="*/ 81 w 130"/>
                    <a:gd name="T43" fmla="*/ 8 h 128"/>
                    <a:gd name="T44" fmla="*/ 121 w 130"/>
                    <a:gd name="T45" fmla="*/ 48 h 128"/>
                    <a:gd name="T46" fmla="*/ 49 w 130"/>
                    <a:gd name="T47" fmla="*/ 120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30" h="128">
                      <a:moveTo>
                        <a:pt x="127" y="42"/>
                      </a:moveTo>
                      <a:cubicBezTo>
                        <a:pt x="87" y="2"/>
                        <a:pt x="87" y="2"/>
                        <a:pt x="87" y="2"/>
                      </a:cubicBezTo>
                      <a:cubicBezTo>
                        <a:pt x="85" y="0"/>
                        <a:pt x="82" y="0"/>
                        <a:pt x="79" y="0"/>
                      </a:cubicBezTo>
                      <a:cubicBezTo>
                        <a:pt x="78" y="1"/>
                        <a:pt x="76" y="1"/>
                        <a:pt x="75" y="2"/>
                      </a:cubicBezTo>
                      <a:cubicBezTo>
                        <a:pt x="74" y="3"/>
                        <a:pt x="74" y="4"/>
                        <a:pt x="73" y="6"/>
                      </a:cubicBezTo>
                      <a:cubicBezTo>
                        <a:pt x="72" y="12"/>
                        <a:pt x="68" y="17"/>
                        <a:pt x="64" y="21"/>
                      </a:cubicBezTo>
                      <a:cubicBezTo>
                        <a:pt x="58" y="27"/>
                        <a:pt x="50" y="32"/>
                        <a:pt x="41" y="37"/>
                      </a:cubicBezTo>
                      <a:cubicBezTo>
                        <a:pt x="32" y="42"/>
                        <a:pt x="23" y="48"/>
                        <a:pt x="15" y="55"/>
                      </a:cubicBezTo>
                      <a:cubicBezTo>
                        <a:pt x="8" y="62"/>
                        <a:pt x="4" y="69"/>
                        <a:pt x="1" y="78"/>
                      </a:cubicBezTo>
                      <a:cubicBezTo>
                        <a:pt x="0" y="80"/>
                        <a:pt x="1" y="84"/>
                        <a:pt x="3" y="86"/>
                      </a:cubicBezTo>
                      <a:cubicBezTo>
                        <a:pt x="43" y="126"/>
                        <a:pt x="43" y="126"/>
                        <a:pt x="43" y="126"/>
                      </a:cubicBezTo>
                      <a:cubicBezTo>
                        <a:pt x="45" y="128"/>
                        <a:pt x="48" y="128"/>
                        <a:pt x="51" y="128"/>
                      </a:cubicBezTo>
                      <a:cubicBezTo>
                        <a:pt x="52" y="127"/>
                        <a:pt x="54" y="127"/>
                        <a:pt x="55" y="126"/>
                      </a:cubicBezTo>
                      <a:cubicBezTo>
                        <a:pt x="56" y="125"/>
                        <a:pt x="56" y="124"/>
                        <a:pt x="57" y="122"/>
                      </a:cubicBezTo>
                      <a:cubicBezTo>
                        <a:pt x="58" y="116"/>
                        <a:pt x="62" y="111"/>
                        <a:pt x="66" y="107"/>
                      </a:cubicBezTo>
                      <a:cubicBezTo>
                        <a:pt x="72" y="101"/>
                        <a:pt x="80" y="96"/>
                        <a:pt x="89" y="91"/>
                      </a:cubicBezTo>
                      <a:cubicBezTo>
                        <a:pt x="98" y="86"/>
                        <a:pt x="107" y="80"/>
                        <a:pt x="115" y="73"/>
                      </a:cubicBezTo>
                      <a:cubicBezTo>
                        <a:pt x="122" y="66"/>
                        <a:pt x="126" y="59"/>
                        <a:pt x="129" y="50"/>
                      </a:cubicBezTo>
                      <a:cubicBezTo>
                        <a:pt x="130" y="48"/>
                        <a:pt x="129" y="44"/>
                        <a:pt x="127" y="42"/>
                      </a:cubicBezTo>
                      <a:close/>
                      <a:moveTo>
                        <a:pt x="49" y="120"/>
                      </a:moveTo>
                      <a:cubicBezTo>
                        <a:pt x="36" y="107"/>
                        <a:pt x="22" y="93"/>
                        <a:pt x="9" y="80"/>
                      </a:cubicBezTo>
                      <a:cubicBezTo>
                        <a:pt x="20" y="43"/>
                        <a:pt x="70" y="45"/>
                        <a:pt x="81" y="8"/>
                      </a:cubicBezTo>
                      <a:cubicBezTo>
                        <a:pt x="94" y="21"/>
                        <a:pt x="108" y="35"/>
                        <a:pt x="121" y="48"/>
                      </a:cubicBezTo>
                      <a:cubicBezTo>
                        <a:pt x="110" y="85"/>
                        <a:pt x="60" y="83"/>
                        <a:pt x="49" y="1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015">
                    <a:latin typeface="+mn-lt"/>
                    <a:ea typeface="+mn-ea"/>
                  </a:endParaRPr>
                </a:p>
              </p:txBody>
            </p:sp>
            <p:sp>
              <p:nvSpPr>
                <p:cNvPr id="53" name="Freeform 66"/>
                <p:cNvSpPr>
                  <a:spLocks noEditPoints="1"/>
                </p:cNvSpPr>
                <p:nvPr/>
              </p:nvSpPr>
              <p:spPr bwMode="auto">
                <a:xfrm>
                  <a:off x="1222375" y="3205163"/>
                  <a:ext cx="131762" cy="134938"/>
                </a:xfrm>
                <a:custGeom>
                  <a:avLst/>
                  <a:gdLst>
                    <a:gd name="T0" fmla="*/ 28 w 35"/>
                    <a:gd name="T1" fmla="*/ 12 h 36"/>
                    <a:gd name="T2" fmla="*/ 20 w 35"/>
                    <a:gd name="T3" fmla="*/ 13 h 36"/>
                    <a:gd name="T4" fmla="*/ 10 w 35"/>
                    <a:gd name="T5" fmla="*/ 7 h 36"/>
                    <a:gd name="T6" fmla="*/ 15 w 35"/>
                    <a:gd name="T7" fmla="*/ 6 h 36"/>
                    <a:gd name="T8" fmla="*/ 19 w 35"/>
                    <a:gd name="T9" fmla="*/ 6 h 36"/>
                    <a:gd name="T10" fmla="*/ 20 w 35"/>
                    <a:gd name="T11" fmla="*/ 2 h 36"/>
                    <a:gd name="T12" fmla="*/ 13 w 35"/>
                    <a:gd name="T13" fmla="*/ 1 h 36"/>
                    <a:gd name="T14" fmla="*/ 6 w 35"/>
                    <a:gd name="T15" fmla="*/ 4 h 36"/>
                    <a:gd name="T16" fmla="*/ 5 w 35"/>
                    <a:gd name="T17" fmla="*/ 3 h 36"/>
                    <a:gd name="T18" fmla="*/ 3 w 35"/>
                    <a:gd name="T19" fmla="*/ 5 h 36"/>
                    <a:gd name="T20" fmla="*/ 4 w 35"/>
                    <a:gd name="T21" fmla="*/ 6 h 36"/>
                    <a:gd name="T22" fmla="*/ 1 w 35"/>
                    <a:gd name="T23" fmla="*/ 15 h 36"/>
                    <a:gd name="T24" fmla="*/ 3 w 35"/>
                    <a:gd name="T25" fmla="*/ 22 h 36"/>
                    <a:gd name="T26" fmla="*/ 18 w 35"/>
                    <a:gd name="T27" fmla="*/ 21 h 36"/>
                    <a:gd name="T28" fmla="*/ 23 w 35"/>
                    <a:gd name="T29" fmla="*/ 31 h 36"/>
                    <a:gd name="T30" fmla="*/ 19 w 35"/>
                    <a:gd name="T31" fmla="*/ 30 h 36"/>
                    <a:gd name="T32" fmla="*/ 16 w 35"/>
                    <a:gd name="T33" fmla="*/ 28 h 36"/>
                    <a:gd name="T34" fmla="*/ 13 w 35"/>
                    <a:gd name="T35" fmla="*/ 31 h 36"/>
                    <a:gd name="T36" fmla="*/ 17 w 35"/>
                    <a:gd name="T37" fmla="*/ 35 h 36"/>
                    <a:gd name="T38" fmla="*/ 25 w 35"/>
                    <a:gd name="T39" fmla="*/ 36 h 36"/>
                    <a:gd name="T40" fmla="*/ 31 w 35"/>
                    <a:gd name="T41" fmla="*/ 35 h 36"/>
                    <a:gd name="T42" fmla="*/ 33 w 35"/>
                    <a:gd name="T43" fmla="*/ 34 h 36"/>
                    <a:gd name="T44" fmla="*/ 33 w 35"/>
                    <a:gd name="T45" fmla="*/ 32 h 36"/>
                    <a:gd name="T46" fmla="*/ 34 w 35"/>
                    <a:gd name="T47" fmla="*/ 26 h 36"/>
                    <a:gd name="T48" fmla="*/ 35 w 35"/>
                    <a:gd name="T49" fmla="*/ 18 h 36"/>
                    <a:gd name="T50" fmla="*/ 10 w 35"/>
                    <a:gd name="T51" fmla="*/ 17 h 36"/>
                    <a:gd name="T52" fmla="*/ 6 w 35"/>
                    <a:gd name="T53" fmla="*/ 15 h 36"/>
                    <a:gd name="T54" fmla="*/ 7 w 35"/>
                    <a:gd name="T55" fmla="*/ 11 h 36"/>
                    <a:gd name="T56" fmla="*/ 14 w 35"/>
                    <a:gd name="T57" fmla="*/ 16 h 36"/>
                    <a:gd name="T58" fmla="*/ 29 w 35"/>
                    <a:gd name="T59" fmla="*/ 25 h 36"/>
                    <a:gd name="T60" fmla="*/ 21 w 35"/>
                    <a:gd name="T61" fmla="*/ 20 h 36"/>
                    <a:gd name="T62" fmla="*/ 25 w 35"/>
                    <a:gd name="T63" fmla="*/ 18 h 36"/>
                    <a:gd name="T64" fmla="*/ 28 w 35"/>
                    <a:gd name="T65" fmla="*/ 20 h 36"/>
                    <a:gd name="T66" fmla="*/ 29 w 35"/>
                    <a:gd name="T67" fmla="*/ 23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5" h="36">
                      <a:moveTo>
                        <a:pt x="32" y="15"/>
                      </a:moveTo>
                      <a:cubicBezTo>
                        <a:pt x="31" y="14"/>
                        <a:pt x="30" y="13"/>
                        <a:pt x="28" y="12"/>
                      </a:cubicBezTo>
                      <a:cubicBezTo>
                        <a:pt x="27" y="12"/>
                        <a:pt x="26" y="12"/>
                        <a:pt x="24" y="12"/>
                      </a:cubicBezTo>
                      <a:cubicBezTo>
                        <a:pt x="23" y="12"/>
                        <a:pt x="22" y="12"/>
                        <a:pt x="20" y="13"/>
                      </a:cubicBezTo>
                      <a:cubicBezTo>
                        <a:pt x="19" y="13"/>
                        <a:pt x="18" y="14"/>
                        <a:pt x="16" y="15"/>
                      </a:cubicBezTo>
                      <a:cubicBezTo>
                        <a:pt x="14" y="12"/>
                        <a:pt x="12" y="10"/>
                        <a:pt x="10" y="7"/>
                      </a:cubicBezTo>
                      <a:cubicBezTo>
                        <a:pt x="11" y="7"/>
                        <a:pt x="12" y="6"/>
                        <a:pt x="13" y="6"/>
                      </a:cubicBezTo>
                      <a:cubicBezTo>
                        <a:pt x="14" y="6"/>
                        <a:pt x="14" y="6"/>
                        <a:pt x="15" y="6"/>
                      </a:cubicBezTo>
                      <a:cubicBezTo>
                        <a:pt x="16" y="7"/>
                        <a:pt x="17" y="7"/>
                        <a:pt x="18" y="7"/>
                      </a:cubicBezTo>
                      <a:cubicBezTo>
                        <a:pt x="18" y="7"/>
                        <a:pt x="19" y="7"/>
                        <a:pt x="19" y="6"/>
                      </a:cubicBezTo>
                      <a:cubicBezTo>
                        <a:pt x="20" y="6"/>
                        <a:pt x="20" y="5"/>
                        <a:pt x="20" y="5"/>
                      </a:cubicBezTo>
                      <a:cubicBezTo>
                        <a:pt x="20" y="4"/>
                        <a:pt x="20" y="3"/>
                        <a:pt x="20" y="2"/>
                      </a:cubicBezTo>
                      <a:cubicBezTo>
                        <a:pt x="19" y="1"/>
                        <a:pt x="18" y="1"/>
                        <a:pt x="16" y="0"/>
                      </a:cubicBezTo>
                      <a:cubicBezTo>
                        <a:pt x="15" y="0"/>
                        <a:pt x="14" y="0"/>
                        <a:pt x="13" y="1"/>
                      </a:cubicBezTo>
                      <a:cubicBezTo>
                        <a:pt x="11" y="1"/>
                        <a:pt x="10" y="1"/>
                        <a:pt x="9" y="2"/>
                      </a:cubicBezTo>
                      <a:cubicBezTo>
                        <a:pt x="8" y="3"/>
                        <a:pt x="7" y="3"/>
                        <a:pt x="6" y="4"/>
                      </a:cubicBezTo>
                      <a:cubicBezTo>
                        <a:pt x="6" y="4"/>
                        <a:pt x="6" y="3"/>
                        <a:pt x="6" y="3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4" y="3"/>
                        <a:pt x="4" y="3"/>
                        <a:pt x="3" y="3"/>
                      </a:cubicBezTo>
                      <a:cubicBezTo>
                        <a:pt x="3" y="4"/>
                        <a:pt x="3" y="4"/>
                        <a:pt x="3" y="5"/>
                      </a:cubicBezTo>
                      <a:cubicBezTo>
                        <a:pt x="3" y="5"/>
                        <a:pt x="3" y="5"/>
                        <a:pt x="4" y="6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3" y="7"/>
                        <a:pt x="2" y="9"/>
                        <a:pt x="2" y="10"/>
                      </a:cubicBezTo>
                      <a:cubicBezTo>
                        <a:pt x="1" y="12"/>
                        <a:pt x="1" y="13"/>
                        <a:pt x="1" y="15"/>
                      </a:cubicBezTo>
                      <a:cubicBezTo>
                        <a:pt x="0" y="16"/>
                        <a:pt x="1" y="17"/>
                        <a:pt x="1" y="18"/>
                      </a:cubicBezTo>
                      <a:cubicBezTo>
                        <a:pt x="1" y="20"/>
                        <a:pt x="2" y="21"/>
                        <a:pt x="3" y="22"/>
                      </a:cubicBezTo>
                      <a:cubicBezTo>
                        <a:pt x="5" y="23"/>
                        <a:pt x="8" y="24"/>
                        <a:pt x="10" y="24"/>
                      </a:cubicBezTo>
                      <a:cubicBezTo>
                        <a:pt x="13" y="23"/>
                        <a:pt x="15" y="23"/>
                        <a:pt x="18" y="21"/>
                      </a:cubicBezTo>
                      <a:cubicBezTo>
                        <a:pt x="21" y="24"/>
                        <a:pt x="23" y="27"/>
                        <a:pt x="25" y="29"/>
                      </a:cubicBezTo>
                      <a:cubicBezTo>
                        <a:pt x="24" y="30"/>
                        <a:pt x="24" y="30"/>
                        <a:pt x="23" y="31"/>
                      </a:cubicBezTo>
                      <a:cubicBezTo>
                        <a:pt x="22" y="31"/>
                        <a:pt x="21" y="31"/>
                        <a:pt x="21" y="31"/>
                      </a:cubicBezTo>
                      <a:cubicBezTo>
                        <a:pt x="20" y="30"/>
                        <a:pt x="20" y="30"/>
                        <a:pt x="19" y="30"/>
                      </a:cubicBezTo>
                      <a:cubicBezTo>
                        <a:pt x="18" y="29"/>
                        <a:pt x="18" y="29"/>
                        <a:pt x="17" y="29"/>
                      </a:cubicBezTo>
                      <a:cubicBezTo>
                        <a:pt x="17" y="28"/>
                        <a:pt x="16" y="28"/>
                        <a:pt x="16" y="28"/>
                      </a:cubicBezTo>
                      <a:cubicBezTo>
                        <a:pt x="15" y="28"/>
                        <a:pt x="15" y="29"/>
                        <a:pt x="14" y="29"/>
                      </a:cubicBezTo>
                      <a:cubicBezTo>
                        <a:pt x="13" y="30"/>
                        <a:pt x="13" y="30"/>
                        <a:pt x="13" y="31"/>
                      </a:cubicBezTo>
                      <a:cubicBezTo>
                        <a:pt x="13" y="32"/>
                        <a:pt x="13" y="33"/>
                        <a:pt x="14" y="33"/>
                      </a:cubicBezTo>
                      <a:cubicBezTo>
                        <a:pt x="15" y="34"/>
                        <a:pt x="16" y="35"/>
                        <a:pt x="17" y="35"/>
                      </a:cubicBezTo>
                      <a:cubicBezTo>
                        <a:pt x="18" y="36"/>
                        <a:pt x="19" y="36"/>
                        <a:pt x="20" y="36"/>
                      </a:cubicBezTo>
                      <a:cubicBezTo>
                        <a:pt x="22" y="36"/>
                        <a:pt x="23" y="36"/>
                        <a:pt x="25" y="36"/>
                      </a:cubicBezTo>
                      <a:cubicBezTo>
                        <a:pt x="26" y="35"/>
                        <a:pt x="27" y="34"/>
                        <a:pt x="29" y="33"/>
                      </a:cubicBezTo>
                      <a:cubicBezTo>
                        <a:pt x="30" y="33"/>
                        <a:pt x="30" y="34"/>
                        <a:pt x="31" y="35"/>
                      </a:cubicBezTo>
                      <a:cubicBezTo>
                        <a:pt x="31" y="35"/>
                        <a:pt x="32" y="35"/>
                        <a:pt x="32" y="35"/>
                      </a:cubicBezTo>
                      <a:cubicBezTo>
                        <a:pt x="33" y="35"/>
                        <a:pt x="33" y="35"/>
                        <a:pt x="33" y="34"/>
                      </a:cubicBezTo>
                      <a:cubicBezTo>
                        <a:pt x="33" y="34"/>
                        <a:pt x="34" y="34"/>
                        <a:pt x="34" y="33"/>
                      </a:cubicBezTo>
                      <a:cubicBezTo>
                        <a:pt x="34" y="33"/>
                        <a:pt x="33" y="32"/>
                        <a:pt x="33" y="32"/>
                      </a:cubicBezTo>
                      <a:cubicBezTo>
                        <a:pt x="32" y="32"/>
                        <a:pt x="32" y="31"/>
                        <a:pt x="31" y="30"/>
                      </a:cubicBezTo>
                      <a:cubicBezTo>
                        <a:pt x="32" y="29"/>
                        <a:pt x="33" y="27"/>
                        <a:pt x="34" y="26"/>
                      </a:cubicBezTo>
                      <a:cubicBezTo>
                        <a:pt x="35" y="24"/>
                        <a:pt x="35" y="23"/>
                        <a:pt x="35" y="21"/>
                      </a:cubicBezTo>
                      <a:cubicBezTo>
                        <a:pt x="35" y="20"/>
                        <a:pt x="35" y="19"/>
                        <a:pt x="35" y="18"/>
                      </a:cubicBezTo>
                      <a:cubicBezTo>
                        <a:pt x="34" y="17"/>
                        <a:pt x="33" y="16"/>
                        <a:pt x="32" y="15"/>
                      </a:cubicBezTo>
                      <a:close/>
                      <a:moveTo>
                        <a:pt x="10" y="17"/>
                      </a:moveTo>
                      <a:cubicBezTo>
                        <a:pt x="9" y="17"/>
                        <a:pt x="8" y="17"/>
                        <a:pt x="7" y="16"/>
                      </a:cubicBezTo>
                      <a:cubicBezTo>
                        <a:pt x="7" y="16"/>
                        <a:pt x="6" y="15"/>
                        <a:pt x="6" y="15"/>
                      </a:cubicBezTo>
                      <a:cubicBezTo>
                        <a:pt x="6" y="14"/>
                        <a:pt x="6" y="14"/>
                        <a:pt x="6" y="13"/>
                      </a:cubicBezTo>
                      <a:cubicBezTo>
                        <a:pt x="6" y="13"/>
                        <a:pt x="6" y="12"/>
                        <a:pt x="7" y="11"/>
                      </a:cubicBezTo>
                      <a:cubicBezTo>
                        <a:pt x="7" y="11"/>
                        <a:pt x="7" y="10"/>
                        <a:pt x="8" y="9"/>
                      </a:cubicBezTo>
                      <a:cubicBezTo>
                        <a:pt x="10" y="11"/>
                        <a:pt x="12" y="14"/>
                        <a:pt x="14" y="16"/>
                      </a:cubicBezTo>
                      <a:cubicBezTo>
                        <a:pt x="12" y="17"/>
                        <a:pt x="11" y="17"/>
                        <a:pt x="10" y="17"/>
                      </a:cubicBezTo>
                      <a:close/>
                      <a:moveTo>
                        <a:pt x="29" y="25"/>
                      </a:moveTo>
                      <a:cubicBezTo>
                        <a:pt x="28" y="26"/>
                        <a:pt x="28" y="27"/>
                        <a:pt x="27" y="27"/>
                      </a:cubicBezTo>
                      <a:cubicBezTo>
                        <a:pt x="25" y="25"/>
                        <a:pt x="23" y="22"/>
                        <a:pt x="21" y="20"/>
                      </a:cubicBezTo>
                      <a:cubicBezTo>
                        <a:pt x="21" y="20"/>
                        <a:pt x="22" y="19"/>
                        <a:pt x="23" y="19"/>
                      </a:cubicBezTo>
                      <a:cubicBezTo>
                        <a:pt x="23" y="19"/>
                        <a:pt x="24" y="19"/>
                        <a:pt x="25" y="18"/>
                      </a:cubicBezTo>
                      <a:cubicBezTo>
                        <a:pt x="25" y="18"/>
                        <a:pt x="26" y="18"/>
                        <a:pt x="27" y="19"/>
                      </a:cubicBezTo>
                      <a:cubicBezTo>
                        <a:pt x="27" y="19"/>
                        <a:pt x="28" y="19"/>
                        <a:pt x="28" y="20"/>
                      </a:cubicBezTo>
                      <a:cubicBezTo>
                        <a:pt x="29" y="20"/>
                        <a:pt x="29" y="21"/>
                        <a:pt x="29" y="21"/>
                      </a:cubicBezTo>
                      <a:cubicBezTo>
                        <a:pt x="30" y="22"/>
                        <a:pt x="30" y="23"/>
                        <a:pt x="29" y="23"/>
                      </a:cubicBezTo>
                      <a:cubicBezTo>
                        <a:pt x="29" y="24"/>
                        <a:pt x="29" y="25"/>
                        <a:pt x="29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015">
                    <a:latin typeface="+mn-lt"/>
                    <a:ea typeface="+mn-ea"/>
                  </a:endParaRPr>
                </a:p>
              </p:txBody>
            </p:sp>
            <p:sp>
              <p:nvSpPr>
                <p:cNvPr id="54" name="Freeform 67"/>
                <p:cNvSpPr/>
                <p:nvPr/>
              </p:nvSpPr>
              <p:spPr bwMode="auto">
                <a:xfrm>
                  <a:off x="1211263" y="3367088"/>
                  <a:ext cx="71437" cy="79375"/>
                </a:xfrm>
                <a:custGeom>
                  <a:avLst/>
                  <a:gdLst>
                    <a:gd name="T0" fmla="*/ 16 w 19"/>
                    <a:gd name="T1" fmla="*/ 1 h 21"/>
                    <a:gd name="T2" fmla="*/ 16 w 19"/>
                    <a:gd name="T3" fmla="*/ 1 h 21"/>
                    <a:gd name="T4" fmla="*/ 9 w 19"/>
                    <a:gd name="T5" fmla="*/ 7 h 21"/>
                    <a:gd name="T6" fmla="*/ 3 w 19"/>
                    <a:gd name="T7" fmla="*/ 14 h 21"/>
                    <a:gd name="T8" fmla="*/ 0 w 19"/>
                    <a:gd name="T9" fmla="*/ 17 h 21"/>
                    <a:gd name="T10" fmla="*/ 0 w 19"/>
                    <a:gd name="T11" fmla="*/ 17 h 21"/>
                    <a:gd name="T12" fmla="*/ 0 w 19"/>
                    <a:gd name="T13" fmla="*/ 20 h 21"/>
                    <a:gd name="T14" fmla="*/ 3 w 19"/>
                    <a:gd name="T15" fmla="*/ 20 h 21"/>
                    <a:gd name="T16" fmla="*/ 3 w 19"/>
                    <a:gd name="T17" fmla="*/ 20 h 21"/>
                    <a:gd name="T18" fmla="*/ 6 w 19"/>
                    <a:gd name="T19" fmla="*/ 16 h 21"/>
                    <a:gd name="T20" fmla="*/ 11 w 19"/>
                    <a:gd name="T21" fmla="*/ 10 h 21"/>
                    <a:gd name="T22" fmla="*/ 18 w 19"/>
                    <a:gd name="T23" fmla="*/ 4 h 21"/>
                    <a:gd name="T24" fmla="*/ 18 w 19"/>
                    <a:gd name="T25" fmla="*/ 4 h 21"/>
                    <a:gd name="T26" fmla="*/ 19 w 19"/>
                    <a:gd name="T27" fmla="*/ 4 h 21"/>
                    <a:gd name="T28" fmla="*/ 19 w 19"/>
                    <a:gd name="T29" fmla="*/ 1 h 21"/>
                    <a:gd name="T30" fmla="*/ 16 w 19"/>
                    <a:gd name="T31" fmla="*/ 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9" h="21">
                      <a:moveTo>
                        <a:pt x="16" y="1"/>
                      </a:move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3" y="3"/>
                        <a:pt x="11" y="5"/>
                        <a:pt x="9" y="7"/>
                      </a:cubicBezTo>
                      <a:cubicBezTo>
                        <a:pt x="6" y="9"/>
                        <a:pt x="5" y="11"/>
                        <a:pt x="3" y="14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18"/>
                        <a:pt x="0" y="19"/>
                        <a:pt x="0" y="20"/>
                      </a:cubicBezTo>
                      <a:cubicBezTo>
                        <a:pt x="1" y="21"/>
                        <a:pt x="2" y="21"/>
                        <a:pt x="3" y="20"/>
                      </a:cubicBezTo>
                      <a:cubicBezTo>
                        <a:pt x="3" y="20"/>
                        <a:pt x="3" y="20"/>
                        <a:pt x="3" y="20"/>
                      </a:cubicBezTo>
                      <a:cubicBezTo>
                        <a:pt x="6" y="16"/>
                        <a:pt x="6" y="16"/>
                        <a:pt x="6" y="16"/>
                      </a:cubicBezTo>
                      <a:cubicBezTo>
                        <a:pt x="8" y="14"/>
                        <a:pt x="9" y="12"/>
                        <a:pt x="11" y="10"/>
                      </a:cubicBezTo>
                      <a:cubicBezTo>
                        <a:pt x="14" y="8"/>
                        <a:pt x="16" y="6"/>
                        <a:pt x="18" y="4"/>
                      </a:cubicBezTo>
                      <a:cubicBezTo>
                        <a:pt x="18" y="4"/>
                        <a:pt x="18" y="4"/>
                        <a:pt x="18" y="4"/>
                      </a:cubicBezTo>
                      <a:cubicBezTo>
                        <a:pt x="18" y="4"/>
                        <a:pt x="18" y="4"/>
                        <a:pt x="19" y="4"/>
                      </a:cubicBezTo>
                      <a:cubicBezTo>
                        <a:pt x="19" y="3"/>
                        <a:pt x="19" y="2"/>
                        <a:pt x="19" y="1"/>
                      </a:cubicBezTo>
                      <a:cubicBezTo>
                        <a:pt x="18" y="0"/>
                        <a:pt x="17" y="0"/>
                        <a:pt x="16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015">
                    <a:latin typeface="+mn-lt"/>
                    <a:ea typeface="+mn-ea"/>
                  </a:endParaRPr>
                </a:p>
              </p:txBody>
            </p:sp>
            <p:sp>
              <p:nvSpPr>
                <p:cNvPr id="55" name="Freeform 68"/>
                <p:cNvSpPr/>
                <p:nvPr/>
              </p:nvSpPr>
              <p:spPr bwMode="auto">
                <a:xfrm>
                  <a:off x="1296988" y="3111501"/>
                  <a:ext cx="74612" cy="77788"/>
                </a:xfrm>
                <a:custGeom>
                  <a:avLst/>
                  <a:gdLst>
                    <a:gd name="T0" fmla="*/ 8 w 20"/>
                    <a:gd name="T1" fmla="*/ 11 h 21"/>
                    <a:gd name="T2" fmla="*/ 1 w 20"/>
                    <a:gd name="T3" fmla="*/ 17 h 21"/>
                    <a:gd name="T4" fmla="*/ 0 w 20"/>
                    <a:gd name="T5" fmla="*/ 17 h 21"/>
                    <a:gd name="T6" fmla="*/ 0 w 20"/>
                    <a:gd name="T7" fmla="*/ 20 h 21"/>
                    <a:gd name="T8" fmla="*/ 3 w 20"/>
                    <a:gd name="T9" fmla="*/ 20 h 21"/>
                    <a:gd name="T10" fmla="*/ 3 w 20"/>
                    <a:gd name="T11" fmla="*/ 20 h 21"/>
                    <a:gd name="T12" fmla="*/ 10 w 20"/>
                    <a:gd name="T13" fmla="*/ 14 h 21"/>
                    <a:gd name="T14" fmla="*/ 16 w 20"/>
                    <a:gd name="T15" fmla="*/ 7 h 21"/>
                    <a:gd name="T16" fmla="*/ 19 w 20"/>
                    <a:gd name="T17" fmla="*/ 3 h 21"/>
                    <a:gd name="T18" fmla="*/ 19 w 20"/>
                    <a:gd name="T19" fmla="*/ 3 h 21"/>
                    <a:gd name="T20" fmla="*/ 19 w 20"/>
                    <a:gd name="T21" fmla="*/ 0 h 21"/>
                    <a:gd name="T22" fmla="*/ 16 w 20"/>
                    <a:gd name="T23" fmla="*/ 0 h 21"/>
                    <a:gd name="T24" fmla="*/ 16 w 20"/>
                    <a:gd name="T25" fmla="*/ 1 h 21"/>
                    <a:gd name="T26" fmla="*/ 13 w 20"/>
                    <a:gd name="T27" fmla="*/ 5 h 21"/>
                    <a:gd name="T28" fmla="*/ 8 w 20"/>
                    <a:gd name="T29" fmla="*/ 1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0" h="21">
                      <a:moveTo>
                        <a:pt x="8" y="11"/>
                      </a:moveTo>
                      <a:cubicBezTo>
                        <a:pt x="5" y="13"/>
                        <a:pt x="3" y="15"/>
                        <a:pt x="1" y="17"/>
                      </a:cubicBezTo>
                      <a:cubicBezTo>
                        <a:pt x="1" y="17"/>
                        <a:pt x="0" y="17"/>
                        <a:pt x="0" y="17"/>
                      </a:cubicBezTo>
                      <a:cubicBezTo>
                        <a:pt x="0" y="18"/>
                        <a:pt x="0" y="19"/>
                        <a:pt x="0" y="20"/>
                      </a:cubicBezTo>
                      <a:cubicBezTo>
                        <a:pt x="1" y="21"/>
                        <a:pt x="2" y="21"/>
                        <a:pt x="3" y="20"/>
                      </a:cubicBezTo>
                      <a:cubicBezTo>
                        <a:pt x="3" y="20"/>
                        <a:pt x="3" y="20"/>
                        <a:pt x="3" y="20"/>
                      </a:cubicBezTo>
                      <a:cubicBezTo>
                        <a:pt x="6" y="18"/>
                        <a:pt x="8" y="16"/>
                        <a:pt x="10" y="14"/>
                      </a:cubicBezTo>
                      <a:cubicBezTo>
                        <a:pt x="13" y="12"/>
                        <a:pt x="14" y="9"/>
                        <a:pt x="16" y="7"/>
                      </a:cubicBezTo>
                      <a:cubicBezTo>
                        <a:pt x="19" y="3"/>
                        <a:pt x="19" y="3"/>
                        <a:pt x="19" y="3"/>
                      </a:cubicBezTo>
                      <a:cubicBezTo>
                        <a:pt x="19" y="3"/>
                        <a:pt x="19" y="3"/>
                        <a:pt x="19" y="3"/>
                      </a:cubicBezTo>
                      <a:cubicBezTo>
                        <a:pt x="20" y="2"/>
                        <a:pt x="20" y="1"/>
                        <a:pt x="19" y="0"/>
                      </a:cubicBezTo>
                      <a:cubicBezTo>
                        <a:pt x="18" y="0"/>
                        <a:pt x="17" y="0"/>
                        <a:pt x="16" y="0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1" y="7"/>
                        <a:pt x="10" y="9"/>
                        <a:pt x="8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015"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25" name="Group 29"/>
              <p:cNvGrpSpPr/>
              <p:nvPr/>
            </p:nvGrpSpPr>
            <p:grpSpPr>
              <a:xfrm>
                <a:off x="7197315" y="3405112"/>
                <a:ext cx="331787" cy="482600"/>
                <a:chOff x="4029075" y="2071688"/>
                <a:chExt cx="331787" cy="482600"/>
              </a:xfrm>
              <a:solidFill>
                <a:schemeClr val="bg1"/>
              </a:solidFill>
            </p:grpSpPr>
            <p:sp>
              <p:nvSpPr>
                <p:cNvPr id="43" name="Oval 69"/>
                <p:cNvSpPr>
                  <a:spLocks noChangeArrowheads="1"/>
                </p:cNvSpPr>
                <p:nvPr/>
              </p:nvSpPr>
              <p:spPr bwMode="auto">
                <a:xfrm>
                  <a:off x="4164013" y="2208213"/>
                  <a:ext cx="30162" cy="3016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015">
                    <a:latin typeface="+mn-lt"/>
                    <a:ea typeface="+mn-ea"/>
                  </a:endParaRPr>
                </a:p>
              </p:txBody>
            </p:sp>
            <p:sp>
              <p:nvSpPr>
                <p:cNvPr id="44" name="Oval 70"/>
                <p:cNvSpPr>
                  <a:spLocks noChangeArrowheads="1"/>
                </p:cNvSpPr>
                <p:nvPr/>
              </p:nvSpPr>
              <p:spPr bwMode="auto">
                <a:xfrm>
                  <a:off x="4164013" y="2389188"/>
                  <a:ext cx="30162" cy="2857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015">
                    <a:latin typeface="+mn-lt"/>
                    <a:ea typeface="+mn-ea"/>
                  </a:endParaRPr>
                </a:p>
              </p:txBody>
            </p:sp>
            <p:sp>
              <p:nvSpPr>
                <p:cNvPr id="45" name="Oval 71"/>
                <p:cNvSpPr>
                  <a:spLocks noChangeArrowheads="1"/>
                </p:cNvSpPr>
                <p:nvPr/>
              </p:nvSpPr>
              <p:spPr bwMode="auto">
                <a:xfrm>
                  <a:off x="4073525" y="2298701"/>
                  <a:ext cx="30162" cy="3016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015">
                    <a:latin typeface="+mn-lt"/>
                    <a:ea typeface="+mn-ea"/>
                  </a:endParaRPr>
                </a:p>
              </p:txBody>
            </p:sp>
            <p:sp>
              <p:nvSpPr>
                <p:cNvPr id="46" name="Oval 72"/>
                <p:cNvSpPr>
                  <a:spLocks noChangeArrowheads="1"/>
                </p:cNvSpPr>
                <p:nvPr/>
              </p:nvSpPr>
              <p:spPr bwMode="auto">
                <a:xfrm>
                  <a:off x="4254500" y="2298701"/>
                  <a:ext cx="30162" cy="3016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015">
                    <a:latin typeface="+mn-lt"/>
                    <a:ea typeface="+mn-ea"/>
                  </a:endParaRPr>
                </a:p>
              </p:txBody>
            </p:sp>
            <p:sp>
              <p:nvSpPr>
                <p:cNvPr id="47" name="Freeform 73"/>
                <p:cNvSpPr/>
                <p:nvPr/>
              </p:nvSpPr>
              <p:spPr bwMode="auto">
                <a:xfrm>
                  <a:off x="4100513" y="2362201"/>
                  <a:ext cx="30162" cy="30163"/>
                </a:xfrm>
                <a:custGeom>
                  <a:avLst/>
                  <a:gdLst>
                    <a:gd name="T0" fmla="*/ 1 w 8"/>
                    <a:gd name="T1" fmla="*/ 1 h 8"/>
                    <a:gd name="T2" fmla="*/ 1 w 8"/>
                    <a:gd name="T3" fmla="*/ 7 h 8"/>
                    <a:gd name="T4" fmla="*/ 7 w 8"/>
                    <a:gd name="T5" fmla="*/ 7 h 8"/>
                    <a:gd name="T6" fmla="*/ 7 w 8"/>
                    <a:gd name="T7" fmla="*/ 1 h 8"/>
                    <a:gd name="T8" fmla="*/ 1 w 8"/>
                    <a:gd name="T9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8">
                      <a:moveTo>
                        <a:pt x="1" y="1"/>
                      </a:moveTo>
                      <a:cubicBezTo>
                        <a:pt x="0" y="3"/>
                        <a:pt x="0" y="5"/>
                        <a:pt x="1" y="7"/>
                      </a:cubicBezTo>
                      <a:cubicBezTo>
                        <a:pt x="3" y="8"/>
                        <a:pt x="5" y="8"/>
                        <a:pt x="7" y="7"/>
                      </a:cubicBezTo>
                      <a:cubicBezTo>
                        <a:pt x="8" y="5"/>
                        <a:pt x="8" y="3"/>
                        <a:pt x="7" y="1"/>
                      </a:cubicBezTo>
                      <a:cubicBezTo>
                        <a:pt x="5" y="0"/>
                        <a:pt x="3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015">
                    <a:latin typeface="+mn-lt"/>
                    <a:ea typeface="+mn-ea"/>
                  </a:endParaRPr>
                </a:p>
              </p:txBody>
            </p:sp>
            <p:sp>
              <p:nvSpPr>
                <p:cNvPr id="48" name="Freeform 74"/>
                <p:cNvSpPr/>
                <p:nvPr/>
              </p:nvSpPr>
              <p:spPr bwMode="auto">
                <a:xfrm>
                  <a:off x="4100513" y="2233613"/>
                  <a:ext cx="30162" cy="30163"/>
                </a:xfrm>
                <a:custGeom>
                  <a:avLst/>
                  <a:gdLst>
                    <a:gd name="T0" fmla="*/ 1 w 8"/>
                    <a:gd name="T1" fmla="*/ 1 h 8"/>
                    <a:gd name="T2" fmla="*/ 1 w 8"/>
                    <a:gd name="T3" fmla="*/ 7 h 8"/>
                    <a:gd name="T4" fmla="*/ 7 w 8"/>
                    <a:gd name="T5" fmla="*/ 7 h 8"/>
                    <a:gd name="T6" fmla="*/ 7 w 8"/>
                    <a:gd name="T7" fmla="*/ 1 h 8"/>
                    <a:gd name="T8" fmla="*/ 1 w 8"/>
                    <a:gd name="T9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8">
                      <a:moveTo>
                        <a:pt x="1" y="1"/>
                      </a:moveTo>
                      <a:cubicBezTo>
                        <a:pt x="0" y="3"/>
                        <a:pt x="0" y="5"/>
                        <a:pt x="1" y="7"/>
                      </a:cubicBezTo>
                      <a:cubicBezTo>
                        <a:pt x="3" y="8"/>
                        <a:pt x="5" y="8"/>
                        <a:pt x="7" y="7"/>
                      </a:cubicBezTo>
                      <a:cubicBezTo>
                        <a:pt x="8" y="5"/>
                        <a:pt x="8" y="3"/>
                        <a:pt x="7" y="1"/>
                      </a:cubicBezTo>
                      <a:cubicBezTo>
                        <a:pt x="5" y="0"/>
                        <a:pt x="3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015">
                    <a:latin typeface="+mn-lt"/>
                    <a:ea typeface="+mn-ea"/>
                  </a:endParaRPr>
                </a:p>
              </p:txBody>
            </p:sp>
            <p:sp>
              <p:nvSpPr>
                <p:cNvPr id="49" name="Freeform 75"/>
                <p:cNvSpPr/>
                <p:nvPr/>
              </p:nvSpPr>
              <p:spPr bwMode="auto">
                <a:xfrm>
                  <a:off x="4229100" y="2362201"/>
                  <a:ext cx="30162" cy="30163"/>
                </a:xfrm>
                <a:custGeom>
                  <a:avLst/>
                  <a:gdLst>
                    <a:gd name="T0" fmla="*/ 1 w 8"/>
                    <a:gd name="T1" fmla="*/ 1 h 8"/>
                    <a:gd name="T2" fmla="*/ 1 w 8"/>
                    <a:gd name="T3" fmla="*/ 7 h 8"/>
                    <a:gd name="T4" fmla="*/ 7 w 8"/>
                    <a:gd name="T5" fmla="*/ 7 h 8"/>
                    <a:gd name="T6" fmla="*/ 7 w 8"/>
                    <a:gd name="T7" fmla="*/ 1 h 8"/>
                    <a:gd name="T8" fmla="*/ 1 w 8"/>
                    <a:gd name="T9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8">
                      <a:moveTo>
                        <a:pt x="1" y="1"/>
                      </a:moveTo>
                      <a:cubicBezTo>
                        <a:pt x="0" y="3"/>
                        <a:pt x="0" y="5"/>
                        <a:pt x="1" y="7"/>
                      </a:cubicBezTo>
                      <a:cubicBezTo>
                        <a:pt x="3" y="8"/>
                        <a:pt x="5" y="8"/>
                        <a:pt x="7" y="7"/>
                      </a:cubicBezTo>
                      <a:cubicBezTo>
                        <a:pt x="8" y="5"/>
                        <a:pt x="8" y="3"/>
                        <a:pt x="7" y="1"/>
                      </a:cubicBezTo>
                      <a:cubicBezTo>
                        <a:pt x="5" y="0"/>
                        <a:pt x="3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015">
                    <a:latin typeface="+mn-lt"/>
                    <a:ea typeface="+mn-ea"/>
                  </a:endParaRPr>
                </a:p>
              </p:txBody>
            </p:sp>
            <p:sp>
              <p:nvSpPr>
                <p:cNvPr id="50" name="Freeform 76"/>
                <p:cNvSpPr>
                  <a:spLocks noEditPoints="1"/>
                </p:cNvSpPr>
                <p:nvPr/>
              </p:nvSpPr>
              <p:spPr bwMode="auto">
                <a:xfrm>
                  <a:off x="4029075" y="2071688"/>
                  <a:ext cx="331787" cy="482600"/>
                </a:xfrm>
                <a:custGeom>
                  <a:avLst/>
                  <a:gdLst>
                    <a:gd name="T0" fmla="*/ 80 w 88"/>
                    <a:gd name="T1" fmla="*/ 56 h 128"/>
                    <a:gd name="T2" fmla="*/ 79 w 88"/>
                    <a:gd name="T3" fmla="*/ 56 h 128"/>
                    <a:gd name="T4" fmla="*/ 70 w 88"/>
                    <a:gd name="T5" fmla="*/ 38 h 128"/>
                    <a:gd name="T6" fmla="*/ 64 w 88"/>
                    <a:gd name="T7" fmla="*/ 7 h 128"/>
                    <a:gd name="T8" fmla="*/ 56 w 88"/>
                    <a:gd name="T9" fmla="*/ 0 h 128"/>
                    <a:gd name="T10" fmla="*/ 24 w 88"/>
                    <a:gd name="T11" fmla="*/ 0 h 128"/>
                    <a:gd name="T12" fmla="*/ 17 w 88"/>
                    <a:gd name="T13" fmla="*/ 7 h 128"/>
                    <a:gd name="T14" fmla="*/ 11 w 88"/>
                    <a:gd name="T15" fmla="*/ 37 h 128"/>
                    <a:gd name="T16" fmla="*/ 0 w 88"/>
                    <a:gd name="T17" fmla="*/ 64 h 128"/>
                    <a:gd name="T18" fmla="*/ 10 w 88"/>
                    <a:gd name="T19" fmla="*/ 91 h 128"/>
                    <a:gd name="T20" fmla="*/ 16 w 88"/>
                    <a:gd name="T21" fmla="*/ 121 h 128"/>
                    <a:gd name="T22" fmla="*/ 24 w 88"/>
                    <a:gd name="T23" fmla="*/ 128 h 128"/>
                    <a:gd name="T24" fmla="*/ 56 w 88"/>
                    <a:gd name="T25" fmla="*/ 128 h 128"/>
                    <a:gd name="T26" fmla="*/ 64 w 88"/>
                    <a:gd name="T27" fmla="*/ 121 h 128"/>
                    <a:gd name="T28" fmla="*/ 70 w 88"/>
                    <a:gd name="T29" fmla="*/ 91 h 128"/>
                    <a:gd name="T30" fmla="*/ 79 w 88"/>
                    <a:gd name="T31" fmla="*/ 72 h 128"/>
                    <a:gd name="T32" fmla="*/ 80 w 88"/>
                    <a:gd name="T33" fmla="*/ 72 h 128"/>
                    <a:gd name="T34" fmla="*/ 88 w 88"/>
                    <a:gd name="T35" fmla="*/ 64 h 128"/>
                    <a:gd name="T36" fmla="*/ 80 w 88"/>
                    <a:gd name="T37" fmla="*/ 56 h 128"/>
                    <a:gd name="T38" fmla="*/ 24 w 88"/>
                    <a:gd name="T39" fmla="*/ 8 h 128"/>
                    <a:gd name="T40" fmla="*/ 56 w 88"/>
                    <a:gd name="T41" fmla="*/ 8 h 128"/>
                    <a:gd name="T42" fmla="*/ 60 w 88"/>
                    <a:gd name="T43" fmla="*/ 30 h 128"/>
                    <a:gd name="T44" fmla="*/ 40 w 88"/>
                    <a:gd name="T45" fmla="*/ 24 h 128"/>
                    <a:gd name="T46" fmla="*/ 20 w 88"/>
                    <a:gd name="T47" fmla="*/ 30 h 128"/>
                    <a:gd name="T48" fmla="*/ 24 w 88"/>
                    <a:gd name="T49" fmla="*/ 8 h 128"/>
                    <a:gd name="T50" fmla="*/ 56 w 88"/>
                    <a:gd name="T51" fmla="*/ 120 h 128"/>
                    <a:gd name="T52" fmla="*/ 24 w 88"/>
                    <a:gd name="T53" fmla="*/ 120 h 128"/>
                    <a:gd name="T54" fmla="*/ 20 w 88"/>
                    <a:gd name="T55" fmla="*/ 98 h 128"/>
                    <a:gd name="T56" fmla="*/ 40 w 88"/>
                    <a:gd name="T57" fmla="*/ 104 h 128"/>
                    <a:gd name="T58" fmla="*/ 60 w 88"/>
                    <a:gd name="T59" fmla="*/ 98 h 128"/>
                    <a:gd name="T60" fmla="*/ 56 w 88"/>
                    <a:gd name="T61" fmla="*/ 120 h 128"/>
                    <a:gd name="T62" fmla="*/ 40 w 88"/>
                    <a:gd name="T63" fmla="*/ 96 h 128"/>
                    <a:gd name="T64" fmla="*/ 8 w 88"/>
                    <a:gd name="T65" fmla="*/ 64 h 128"/>
                    <a:gd name="T66" fmla="*/ 40 w 88"/>
                    <a:gd name="T67" fmla="*/ 32 h 128"/>
                    <a:gd name="T68" fmla="*/ 72 w 88"/>
                    <a:gd name="T69" fmla="*/ 64 h 128"/>
                    <a:gd name="T70" fmla="*/ 40 w 88"/>
                    <a:gd name="T71" fmla="*/ 96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88" h="128">
                      <a:moveTo>
                        <a:pt x="80" y="56"/>
                      </a:moveTo>
                      <a:cubicBezTo>
                        <a:pt x="80" y="56"/>
                        <a:pt x="79" y="56"/>
                        <a:pt x="79" y="56"/>
                      </a:cubicBezTo>
                      <a:cubicBezTo>
                        <a:pt x="78" y="49"/>
                        <a:pt x="75" y="43"/>
                        <a:pt x="70" y="38"/>
                      </a:cubicBezTo>
                      <a:cubicBezTo>
                        <a:pt x="64" y="7"/>
                        <a:pt x="64" y="7"/>
                        <a:pt x="64" y="7"/>
                      </a:cubicBezTo>
                      <a:cubicBezTo>
                        <a:pt x="64" y="3"/>
                        <a:pt x="60" y="0"/>
                        <a:pt x="56" y="0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1" y="0"/>
                        <a:pt x="17" y="3"/>
                        <a:pt x="17" y="7"/>
                      </a:cubicBezTo>
                      <a:cubicBezTo>
                        <a:pt x="11" y="37"/>
                        <a:pt x="11" y="37"/>
                        <a:pt x="11" y="37"/>
                      </a:cubicBezTo>
                      <a:cubicBezTo>
                        <a:pt x="4" y="44"/>
                        <a:pt x="0" y="53"/>
                        <a:pt x="0" y="64"/>
                      </a:cubicBezTo>
                      <a:cubicBezTo>
                        <a:pt x="0" y="74"/>
                        <a:pt x="4" y="84"/>
                        <a:pt x="10" y="91"/>
                      </a:cubicBezTo>
                      <a:cubicBezTo>
                        <a:pt x="16" y="121"/>
                        <a:pt x="16" y="121"/>
                        <a:pt x="16" y="121"/>
                      </a:cubicBezTo>
                      <a:cubicBezTo>
                        <a:pt x="17" y="125"/>
                        <a:pt x="20" y="128"/>
                        <a:pt x="24" y="128"/>
                      </a:cubicBezTo>
                      <a:cubicBezTo>
                        <a:pt x="56" y="128"/>
                        <a:pt x="56" y="128"/>
                        <a:pt x="56" y="128"/>
                      </a:cubicBezTo>
                      <a:cubicBezTo>
                        <a:pt x="60" y="128"/>
                        <a:pt x="63" y="125"/>
                        <a:pt x="64" y="121"/>
                      </a:cubicBezTo>
                      <a:cubicBezTo>
                        <a:pt x="70" y="91"/>
                        <a:pt x="70" y="91"/>
                        <a:pt x="70" y="91"/>
                      </a:cubicBezTo>
                      <a:cubicBezTo>
                        <a:pt x="74" y="85"/>
                        <a:pt x="78" y="79"/>
                        <a:pt x="79" y="72"/>
                      </a:cubicBezTo>
                      <a:cubicBezTo>
                        <a:pt x="79" y="72"/>
                        <a:pt x="80" y="72"/>
                        <a:pt x="80" y="72"/>
                      </a:cubicBezTo>
                      <a:cubicBezTo>
                        <a:pt x="84" y="72"/>
                        <a:pt x="88" y="68"/>
                        <a:pt x="88" y="64"/>
                      </a:cubicBezTo>
                      <a:cubicBezTo>
                        <a:pt x="88" y="60"/>
                        <a:pt x="84" y="56"/>
                        <a:pt x="80" y="56"/>
                      </a:cubicBezTo>
                      <a:close/>
                      <a:moveTo>
                        <a:pt x="24" y="8"/>
                      </a:moveTo>
                      <a:cubicBezTo>
                        <a:pt x="56" y="8"/>
                        <a:pt x="56" y="8"/>
                        <a:pt x="56" y="8"/>
                      </a:cubicBezTo>
                      <a:cubicBezTo>
                        <a:pt x="60" y="30"/>
                        <a:pt x="60" y="30"/>
                        <a:pt x="60" y="30"/>
                      </a:cubicBezTo>
                      <a:cubicBezTo>
                        <a:pt x="55" y="26"/>
                        <a:pt x="48" y="24"/>
                        <a:pt x="40" y="24"/>
                      </a:cubicBezTo>
                      <a:cubicBezTo>
                        <a:pt x="33" y="24"/>
                        <a:pt x="26" y="26"/>
                        <a:pt x="20" y="30"/>
                      </a:cubicBezTo>
                      <a:lnTo>
                        <a:pt x="24" y="8"/>
                      </a:lnTo>
                      <a:close/>
                      <a:moveTo>
                        <a:pt x="56" y="120"/>
                      </a:moveTo>
                      <a:cubicBezTo>
                        <a:pt x="24" y="120"/>
                        <a:pt x="24" y="120"/>
                        <a:pt x="24" y="120"/>
                      </a:cubicBezTo>
                      <a:cubicBezTo>
                        <a:pt x="20" y="98"/>
                        <a:pt x="20" y="98"/>
                        <a:pt x="20" y="98"/>
                      </a:cubicBezTo>
                      <a:cubicBezTo>
                        <a:pt x="26" y="102"/>
                        <a:pt x="33" y="104"/>
                        <a:pt x="40" y="104"/>
                      </a:cubicBezTo>
                      <a:cubicBezTo>
                        <a:pt x="47" y="104"/>
                        <a:pt x="54" y="102"/>
                        <a:pt x="60" y="98"/>
                      </a:cubicBezTo>
                      <a:lnTo>
                        <a:pt x="56" y="120"/>
                      </a:lnTo>
                      <a:close/>
                      <a:moveTo>
                        <a:pt x="40" y="96"/>
                      </a:moveTo>
                      <a:cubicBezTo>
                        <a:pt x="22" y="96"/>
                        <a:pt x="8" y="82"/>
                        <a:pt x="8" y="64"/>
                      </a:cubicBezTo>
                      <a:cubicBezTo>
                        <a:pt x="8" y="46"/>
                        <a:pt x="22" y="32"/>
                        <a:pt x="40" y="32"/>
                      </a:cubicBezTo>
                      <a:cubicBezTo>
                        <a:pt x="58" y="32"/>
                        <a:pt x="72" y="46"/>
                        <a:pt x="72" y="64"/>
                      </a:cubicBezTo>
                      <a:cubicBezTo>
                        <a:pt x="72" y="82"/>
                        <a:pt x="58" y="96"/>
                        <a:pt x="40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015">
                    <a:latin typeface="+mn-lt"/>
                    <a:ea typeface="+mn-ea"/>
                  </a:endParaRPr>
                </a:p>
              </p:txBody>
            </p:sp>
            <p:sp>
              <p:nvSpPr>
                <p:cNvPr id="51" name="Freeform 77"/>
                <p:cNvSpPr/>
                <p:nvPr/>
              </p:nvSpPr>
              <p:spPr bwMode="auto">
                <a:xfrm>
                  <a:off x="4164013" y="2238376"/>
                  <a:ext cx="90487" cy="90488"/>
                </a:xfrm>
                <a:custGeom>
                  <a:avLst/>
                  <a:gdLst>
                    <a:gd name="T0" fmla="*/ 24 w 24"/>
                    <a:gd name="T1" fmla="*/ 0 h 24"/>
                    <a:gd name="T2" fmla="*/ 22 w 24"/>
                    <a:gd name="T3" fmla="*/ 0 h 24"/>
                    <a:gd name="T4" fmla="*/ 1 w 24"/>
                    <a:gd name="T5" fmla="*/ 17 h 24"/>
                    <a:gd name="T6" fmla="*/ 0 w 24"/>
                    <a:gd name="T7" fmla="*/ 20 h 24"/>
                    <a:gd name="T8" fmla="*/ 1 w 24"/>
                    <a:gd name="T9" fmla="*/ 23 h 24"/>
                    <a:gd name="T10" fmla="*/ 4 w 24"/>
                    <a:gd name="T11" fmla="*/ 24 h 24"/>
                    <a:gd name="T12" fmla="*/ 7 w 24"/>
                    <a:gd name="T13" fmla="*/ 23 h 24"/>
                    <a:gd name="T14" fmla="*/ 14 w 24"/>
                    <a:gd name="T15" fmla="*/ 14 h 24"/>
                    <a:gd name="T16" fmla="*/ 24 w 24"/>
                    <a:gd name="T17" fmla="*/ 2 h 24"/>
                    <a:gd name="T18" fmla="*/ 24 w 24"/>
                    <a:gd name="T1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" h="24">
                      <a:moveTo>
                        <a:pt x="24" y="0"/>
                      </a:moveTo>
                      <a:cubicBezTo>
                        <a:pt x="23" y="0"/>
                        <a:pt x="23" y="0"/>
                        <a:pt x="22" y="0"/>
                      </a:cubicBezTo>
                      <a:cubicBezTo>
                        <a:pt x="1" y="17"/>
                        <a:pt x="1" y="17"/>
                        <a:pt x="1" y="17"/>
                      </a:cubicBezTo>
                      <a:cubicBezTo>
                        <a:pt x="0" y="18"/>
                        <a:pt x="0" y="19"/>
                        <a:pt x="0" y="20"/>
                      </a:cubicBezTo>
                      <a:cubicBezTo>
                        <a:pt x="0" y="21"/>
                        <a:pt x="0" y="22"/>
                        <a:pt x="1" y="23"/>
                      </a:cubicBezTo>
                      <a:cubicBezTo>
                        <a:pt x="2" y="24"/>
                        <a:pt x="3" y="24"/>
                        <a:pt x="4" y="24"/>
                      </a:cubicBezTo>
                      <a:cubicBezTo>
                        <a:pt x="5" y="24"/>
                        <a:pt x="6" y="24"/>
                        <a:pt x="7" y="23"/>
                      </a:cubicBezTo>
                      <a:cubicBezTo>
                        <a:pt x="14" y="14"/>
                        <a:pt x="14" y="14"/>
                        <a:pt x="14" y="14"/>
                      </a:cubicBezTo>
                      <a:cubicBezTo>
                        <a:pt x="24" y="2"/>
                        <a:pt x="24" y="2"/>
                        <a:pt x="24" y="2"/>
                      </a:cubicBezTo>
                      <a:cubicBezTo>
                        <a:pt x="24" y="1"/>
                        <a:pt x="24" y="1"/>
                        <a:pt x="2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015"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26" name="Group 30"/>
              <p:cNvGrpSpPr/>
              <p:nvPr/>
            </p:nvGrpSpPr>
            <p:grpSpPr>
              <a:xfrm>
                <a:off x="9012997" y="1679576"/>
                <a:ext cx="482600" cy="452438"/>
                <a:chOff x="2974975" y="2071688"/>
                <a:chExt cx="482600" cy="452438"/>
              </a:xfrm>
              <a:solidFill>
                <a:schemeClr val="bg1"/>
              </a:solidFill>
            </p:grpSpPr>
            <p:sp>
              <p:nvSpPr>
                <p:cNvPr id="34" name="Freeform 78"/>
                <p:cNvSpPr>
                  <a:spLocks noEditPoints="1"/>
                </p:cNvSpPr>
                <p:nvPr/>
              </p:nvSpPr>
              <p:spPr bwMode="auto">
                <a:xfrm>
                  <a:off x="2974975" y="2071688"/>
                  <a:ext cx="482600" cy="452438"/>
                </a:xfrm>
                <a:custGeom>
                  <a:avLst/>
                  <a:gdLst>
                    <a:gd name="T0" fmla="*/ 126 w 128"/>
                    <a:gd name="T1" fmla="*/ 26 h 120"/>
                    <a:gd name="T2" fmla="*/ 102 w 128"/>
                    <a:gd name="T3" fmla="*/ 2 h 120"/>
                    <a:gd name="T4" fmla="*/ 96 w 128"/>
                    <a:gd name="T5" fmla="*/ 0 h 120"/>
                    <a:gd name="T6" fmla="*/ 12 w 128"/>
                    <a:gd name="T7" fmla="*/ 0 h 120"/>
                    <a:gd name="T8" fmla="*/ 0 w 128"/>
                    <a:gd name="T9" fmla="*/ 12 h 120"/>
                    <a:gd name="T10" fmla="*/ 0 w 128"/>
                    <a:gd name="T11" fmla="*/ 108 h 120"/>
                    <a:gd name="T12" fmla="*/ 12 w 128"/>
                    <a:gd name="T13" fmla="*/ 120 h 120"/>
                    <a:gd name="T14" fmla="*/ 116 w 128"/>
                    <a:gd name="T15" fmla="*/ 120 h 120"/>
                    <a:gd name="T16" fmla="*/ 128 w 128"/>
                    <a:gd name="T17" fmla="*/ 108 h 120"/>
                    <a:gd name="T18" fmla="*/ 128 w 128"/>
                    <a:gd name="T19" fmla="*/ 32 h 120"/>
                    <a:gd name="T20" fmla="*/ 126 w 128"/>
                    <a:gd name="T21" fmla="*/ 26 h 120"/>
                    <a:gd name="T22" fmla="*/ 120 w 128"/>
                    <a:gd name="T23" fmla="*/ 108 h 120"/>
                    <a:gd name="T24" fmla="*/ 116 w 128"/>
                    <a:gd name="T25" fmla="*/ 112 h 120"/>
                    <a:gd name="T26" fmla="*/ 12 w 128"/>
                    <a:gd name="T27" fmla="*/ 112 h 120"/>
                    <a:gd name="T28" fmla="*/ 8 w 128"/>
                    <a:gd name="T29" fmla="*/ 108 h 120"/>
                    <a:gd name="T30" fmla="*/ 8 w 128"/>
                    <a:gd name="T31" fmla="*/ 12 h 120"/>
                    <a:gd name="T32" fmla="*/ 12 w 128"/>
                    <a:gd name="T33" fmla="*/ 8 h 120"/>
                    <a:gd name="T34" fmla="*/ 92 w 128"/>
                    <a:gd name="T35" fmla="*/ 8 h 120"/>
                    <a:gd name="T36" fmla="*/ 92 w 128"/>
                    <a:gd name="T37" fmla="*/ 24 h 120"/>
                    <a:gd name="T38" fmla="*/ 92 w 128"/>
                    <a:gd name="T39" fmla="*/ 24 h 120"/>
                    <a:gd name="T40" fmla="*/ 104 w 128"/>
                    <a:gd name="T41" fmla="*/ 36 h 120"/>
                    <a:gd name="T42" fmla="*/ 108 w 128"/>
                    <a:gd name="T43" fmla="*/ 36 h 120"/>
                    <a:gd name="T44" fmla="*/ 120 w 128"/>
                    <a:gd name="T45" fmla="*/ 36 h 120"/>
                    <a:gd name="T46" fmla="*/ 120 w 128"/>
                    <a:gd name="T47" fmla="*/ 108 h 120"/>
                    <a:gd name="T48" fmla="*/ 108 w 128"/>
                    <a:gd name="T49" fmla="*/ 32 h 120"/>
                    <a:gd name="T50" fmla="*/ 104 w 128"/>
                    <a:gd name="T51" fmla="*/ 32 h 120"/>
                    <a:gd name="T52" fmla="*/ 96 w 128"/>
                    <a:gd name="T53" fmla="*/ 24 h 120"/>
                    <a:gd name="T54" fmla="*/ 96 w 128"/>
                    <a:gd name="T55" fmla="*/ 24 h 120"/>
                    <a:gd name="T56" fmla="*/ 96 w 128"/>
                    <a:gd name="T57" fmla="*/ 8 h 120"/>
                    <a:gd name="T58" fmla="*/ 120 w 128"/>
                    <a:gd name="T59" fmla="*/ 32 h 120"/>
                    <a:gd name="T60" fmla="*/ 108 w 128"/>
                    <a:gd name="T61" fmla="*/ 32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28" h="120">
                      <a:moveTo>
                        <a:pt x="126" y="26"/>
                      </a:moveTo>
                      <a:cubicBezTo>
                        <a:pt x="102" y="2"/>
                        <a:pt x="102" y="2"/>
                        <a:pt x="102" y="2"/>
                      </a:cubicBezTo>
                      <a:cubicBezTo>
                        <a:pt x="100" y="1"/>
                        <a:pt x="98" y="0"/>
                        <a:pt x="96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08"/>
                        <a:pt x="0" y="108"/>
                        <a:pt x="0" y="108"/>
                      </a:cubicBezTo>
                      <a:cubicBezTo>
                        <a:pt x="0" y="115"/>
                        <a:pt x="5" y="120"/>
                        <a:pt x="12" y="120"/>
                      </a:cubicBezTo>
                      <a:cubicBezTo>
                        <a:pt x="116" y="120"/>
                        <a:pt x="116" y="120"/>
                        <a:pt x="116" y="120"/>
                      </a:cubicBezTo>
                      <a:cubicBezTo>
                        <a:pt x="123" y="120"/>
                        <a:pt x="128" y="115"/>
                        <a:pt x="128" y="108"/>
                      </a:cubicBezTo>
                      <a:cubicBezTo>
                        <a:pt x="128" y="32"/>
                        <a:pt x="128" y="32"/>
                        <a:pt x="128" y="32"/>
                      </a:cubicBezTo>
                      <a:cubicBezTo>
                        <a:pt x="128" y="30"/>
                        <a:pt x="127" y="28"/>
                        <a:pt x="126" y="26"/>
                      </a:cubicBezTo>
                      <a:close/>
                      <a:moveTo>
                        <a:pt x="120" y="108"/>
                      </a:moveTo>
                      <a:cubicBezTo>
                        <a:pt x="120" y="110"/>
                        <a:pt x="118" y="112"/>
                        <a:pt x="116" y="112"/>
                      </a:cubicBezTo>
                      <a:cubicBezTo>
                        <a:pt x="12" y="112"/>
                        <a:pt x="12" y="112"/>
                        <a:pt x="12" y="112"/>
                      </a:cubicBezTo>
                      <a:cubicBezTo>
                        <a:pt x="10" y="112"/>
                        <a:pt x="8" y="110"/>
                        <a:pt x="8" y="108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8" y="10"/>
                        <a:pt x="10" y="8"/>
                        <a:pt x="12" y="8"/>
                      </a:cubicBezTo>
                      <a:cubicBezTo>
                        <a:pt x="92" y="8"/>
                        <a:pt x="92" y="8"/>
                        <a:pt x="92" y="8"/>
                      </a:cubicBezTo>
                      <a:cubicBezTo>
                        <a:pt x="92" y="24"/>
                        <a:pt x="92" y="24"/>
                        <a:pt x="92" y="24"/>
                      </a:cubicBezTo>
                      <a:cubicBezTo>
                        <a:pt x="92" y="24"/>
                        <a:pt x="92" y="24"/>
                        <a:pt x="92" y="24"/>
                      </a:cubicBezTo>
                      <a:cubicBezTo>
                        <a:pt x="92" y="31"/>
                        <a:pt x="97" y="36"/>
                        <a:pt x="104" y="36"/>
                      </a:cubicBezTo>
                      <a:cubicBezTo>
                        <a:pt x="108" y="36"/>
                        <a:pt x="108" y="36"/>
                        <a:pt x="108" y="36"/>
                      </a:cubicBezTo>
                      <a:cubicBezTo>
                        <a:pt x="120" y="36"/>
                        <a:pt x="120" y="36"/>
                        <a:pt x="120" y="36"/>
                      </a:cubicBezTo>
                      <a:lnTo>
                        <a:pt x="120" y="108"/>
                      </a:lnTo>
                      <a:close/>
                      <a:moveTo>
                        <a:pt x="108" y="32"/>
                      </a:moveTo>
                      <a:cubicBezTo>
                        <a:pt x="104" y="32"/>
                        <a:pt x="104" y="32"/>
                        <a:pt x="104" y="32"/>
                      </a:cubicBezTo>
                      <a:cubicBezTo>
                        <a:pt x="100" y="32"/>
                        <a:pt x="96" y="28"/>
                        <a:pt x="96" y="24"/>
                      </a:cubicBezTo>
                      <a:cubicBezTo>
                        <a:pt x="96" y="24"/>
                        <a:pt x="96" y="24"/>
                        <a:pt x="96" y="24"/>
                      </a:cubicBezTo>
                      <a:cubicBezTo>
                        <a:pt x="96" y="8"/>
                        <a:pt x="96" y="8"/>
                        <a:pt x="96" y="8"/>
                      </a:cubicBezTo>
                      <a:cubicBezTo>
                        <a:pt x="120" y="32"/>
                        <a:pt x="120" y="32"/>
                        <a:pt x="120" y="32"/>
                      </a:cubicBezTo>
                      <a:lnTo>
                        <a:pt x="108" y="3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015">
                    <a:latin typeface="+mn-lt"/>
                    <a:ea typeface="+mn-ea"/>
                  </a:endParaRPr>
                </a:p>
              </p:txBody>
            </p:sp>
            <p:sp>
              <p:nvSpPr>
                <p:cNvPr id="35" name="Freeform 79"/>
                <p:cNvSpPr/>
                <p:nvPr/>
              </p:nvSpPr>
              <p:spPr bwMode="auto">
                <a:xfrm>
                  <a:off x="3200400" y="2162176"/>
                  <a:ext cx="90487" cy="15875"/>
                </a:xfrm>
                <a:custGeom>
                  <a:avLst/>
                  <a:gdLst>
                    <a:gd name="T0" fmla="*/ 2 w 24"/>
                    <a:gd name="T1" fmla="*/ 4 h 4"/>
                    <a:gd name="T2" fmla="*/ 22 w 24"/>
                    <a:gd name="T3" fmla="*/ 4 h 4"/>
                    <a:gd name="T4" fmla="*/ 24 w 24"/>
                    <a:gd name="T5" fmla="*/ 2 h 4"/>
                    <a:gd name="T6" fmla="*/ 22 w 24"/>
                    <a:gd name="T7" fmla="*/ 0 h 4"/>
                    <a:gd name="T8" fmla="*/ 2 w 24"/>
                    <a:gd name="T9" fmla="*/ 0 h 4"/>
                    <a:gd name="T10" fmla="*/ 0 w 24"/>
                    <a:gd name="T11" fmla="*/ 2 h 4"/>
                    <a:gd name="T12" fmla="*/ 2 w 24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" h="4">
                      <a:moveTo>
                        <a:pt x="2" y="4"/>
                      </a:moveTo>
                      <a:cubicBezTo>
                        <a:pt x="22" y="4"/>
                        <a:pt x="22" y="4"/>
                        <a:pt x="22" y="4"/>
                      </a:cubicBezTo>
                      <a:cubicBezTo>
                        <a:pt x="23" y="4"/>
                        <a:pt x="24" y="3"/>
                        <a:pt x="24" y="2"/>
                      </a:cubicBezTo>
                      <a:cubicBezTo>
                        <a:pt x="24" y="1"/>
                        <a:pt x="23" y="0"/>
                        <a:pt x="22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015">
                    <a:latin typeface="+mn-lt"/>
                    <a:ea typeface="+mn-ea"/>
                  </a:endParaRPr>
                </a:p>
              </p:txBody>
            </p:sp>
            <p:sp>
              <p:nvSpPr>
                <p:cNvPr id="36" name="Freeform 80"/>
                <p:cNvSpPr/>
                <p:nvPr/>
              </p:nvSpPr>
              <p:spPr bwMode="auto">
                <a:xfrm>
                  <a:off x="3200400" y="2208213"/>
                  <a:ext cx="90487" cy="14288"/>
                </a:xfrm>
                <a:custGeom>
                  <a:avLst/>
                  <a:gdLst>
                    <a:gd name="T0" fmla="*/ 2 w 24"/>
                    <a:gd name="T1" fmla="*/ 4 h 4"/>
                    <a:gd name="T2" fmla="*/ 22 w 24"/>
                    <a:gd name="T3" fmla="*/ 4 h 4"/>
                    <a:gd name="T4" fmla="*/ 24 w 24"/>
                    <a:gd name="T5" fmla="*/ 2 h 4"/>
                    <a:gd name="T6" fmla="*/ 22 w 24"/>
                    <a:gd name="T7" fmla="*/ 0 h 4"/>
                    <a:gd name="T8" fmla="*/ 2 w 24"/>
                    <a:gd name="T9" fmla="*/ 0 h 4"/>
                    <a:gd name="T10" fmla="*/ 0 w 24"/>
                    <a:gd name="T11" fmla="*/ 2 h 4"/>
                    <a:gd name="T12" fmla="*/ 2 w 24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" h="4">
                      <a:moveTo>
                        <a:pt x="2" y="4"/>
                      </a:moveTo>
                      <a:cubicBezTo>
                        <a:pt x="22" y="4"/>
                        <a:pt x="22" y="4"/>
                        <a:pt x="22" y="4"/>
                      </a:cubicBezTo>
                      <a:cubicBezTo>
                        <a:pt x="23" y="4"/>
                        <a:pt x="24" y="3"/>
                        <a:pt x="24" y="2"/>
                      </a:cubicBezTo>
                      <a:cubicBezTo>
                        <a:pt x="24" y="1"/>
                        <a:pt x="23" y="0"/>
                        <a:pt x="22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015">
                    <a:latin typeface="+mn-lt"/>
                    <a:ea typeface="+mn-ea"/>
                  </a:endParaRPr>
                </a:p>
              </p:txBody>
            </p:sp>
            <p:sp>
              <p:nvSpPr>
                <p:cNvPr id="37" name="Freeform 81"/>
                <p:cNvSpPr/>
                <p:nvPr/>
              </p:nvSpPr>
              <p:spPr bwMode="auto">
                <a:xfrm>
                  <a:off x="3200400" y="2252663"/>
                  <a:ext cx="196850" cy="15875"/>
                </a:xfrm>
                <a:custGeom>
                  <a:avLst/>
                  <a:gdLst>
                    <a:gd name="T0" fmla="*/ 0 w 52"/>
                    <a:gd name="T1" fmla="*/ 2 h 4"/>
                    <a:gd name="T2" fmla="*/ 2 w 52"/>
                    <a:gd name="T3" fmla="*/ 4 h 4"/>
                    <a:gd name="T4" fmla="*/ 50 w 52"/>
                    <a:gd name="T5" fmla="*/ 4 h 4"/>
                    <a:gd name="T6" fmla="*/ 52 w 52"/>
                    <a:gd name="T7" fmla="*/ 2 h 4"/>
                    <a:gd name="T8" fmla="*/ 50 w 52"/>
                    <a:gd name="T9" fmla="*/ 0 h 4"/>
                    <a:gd name="T10" fmla="*/ 2 w 52"/>
                    <a:gd name="T11" fmla="*/ 0 h 4"/>
                    <a:gd name="T12" fmla="*/ 0 w 52"/>
                    <a:gd name="T13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4">
                      <a:moveTo>
                        <a:pt x="0" y="2"/>
                      </a:move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50" y="4"/>
                        <a:pt x="50" y="4"/>
                        <a:pt x="50" y="4"/>
                      </a:cubicBezTo>
                      <a:cubicBezTo>
                        <a:pt x="51" y="4"/>
                        <a:pt x="52" y="3"/>
                        <a:pt x="52" y="2"/>
                      </a:cubicBezTo>
                      <a:cubicBezTo>
                        <a:pt x="52" y="1"/>
                        <a:pt x="51" y="0"/>
                        <a:pt x="50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015">
                    <a:latin typeface="+mn-lt"/>
                    <a:ea typeface="+mn-ea"/>
                  </a:endParaRPr>
                </a:p>
              </p:txBody>
            </p:sp>
            <p:sp>
              <p:nvSpPr>
                <p:cNvPr id="38" name="Freeform 82"/>
                <p:cNvSpPr/>
                <p:nvPr/>
              </p:nvSpPr>
              <p:spPr bwMode="auto">
                <a:xfrm>
                  <a:off x="3035300" y="2343151"/>
                  <a:ext cx="361950" cy="15875"/>
                </a:xfrm>
                <a:custGeom>
                  <a:avLst/>
                  <a:gdLst>
                    <a:gd name="T0" fmla="*/ 94 w 96"/>
                    <a:gd name="T1" fmla="*/ 0 h 4"/>
                    <a:gd name="T2" fmla="*/ 2 w 96"/>
                    <a:gd name="T3" fmla="*/ 0 h 4"/>
                    <a:gd name="T4" fmla="*/ 0 w 96"/>
                    <a:gd name="T5" fmla="*/ 2 h 4"/>
                    <a:gd name="T6" fmla="*/ 2 w 96"/>
                    <a:gd name="T7" fmla="*/ 4 h 4"/>
                    <a:gd name="T8" fmla="*/ 94 w 96"/>
                    <a:gd name="T9" fmla="*/ 4 h 4"/>
                    <a:gd name="T10" fmla="*/ 96 w 96"/>
                    <a:gd name="T11" fmla="*/ 2 h 4"/>
                    <a:gd name="T12" fmla="*/ 94 w 96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6" h="4">
                      <a:moveTo>
                        <a:pt x="94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94" y="4"/>
                        <a:pt x="94" y="4"/>
                        <a:pt x="94" y="4"/>
                      </a:cubicBezTo>
                      <a:cubicBezTo>
                        <a:pt x="95" y="4"/>
                        <a:pt x="96" y="3"/>
                        <a:pt x="96" y="2"/>
                      </a:cubicBezTo>
                      <a:cubicBezTo>
                        <a:pt x="96" y="1"/>
                        <a:pt x="95" y="0"/>
                        <a:pt x="9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015">
                    <a:latin typeface="+mn-lt"/>
                    <a:ea typeface="+mn-ea"/>
                  </a:endParaRPr>
                </a:p>
              </p:txBody>
            </p:sp>
            <p:sp>
              <p:nvSpPr>
                <p:cNvPr id="39" name="Freeform 83"/>
                <p:cNvSpPr/>
                <p:nvPr/>
              </p:nvSpPr>
              <p:spPr bwMode="auto">
                <a:xfrm>
                  <a:off x="3035300" y="2389188"/>
                  <a:ext cx="361950" cy="14288"/>
                </a:xfrm>
                <a:custGeom>
                  <a:avLst/>
                  <a:gdLst>
                    <a:gd name="T0" fmla="*/ 94 w 96"/>
                    <a:gd name="T1" fmla="*/ 0 h 4"/>
                    <a:gd name="T2" fmla="*/ 2 w 96"/>
                    <a:gd name="T3" fmla="*/ 0 h 4"/>
                    <a:gd name="T4" fmla="*/ 0 w 96"/>
                    <a:gd name="T5" fmla="*/ 2 h 4"/>
                    <a:gd name="T6" fmla="*/ 2 w 96"/>
                    <a:gd name="T7" fmla="*/ 4 h 4"/>
                    <a:gd name="T8" fmla="*/ 94 w 96"/>
                    <a:gd name="T9" fmla="*/ 4 h 4"/>
                    <a:gd name="T10" fmla="*/ 96 w 96"/>
                    <a:gd name="T11" fmla="*/ 2 h 4"/>
                    <a:gd name="T12" fmla="*/ 94 w 96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6" h="4">
                      <a:moveTo>
                        <a:pt x="94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94" y="4"/>
                        <a:pt x="94" y="4"/>
                        <a:pt x="94" y="4"/>
                      </a:cubicBezTo>
                      <a:cubicBezTo>
                        <a:pt x="95" y="4"/>
                        <a:pt x="96" y="3"/>
                        <a:pt x="96" y="2"/>
                      </a:cubicBezTo>
                      <a:cubicBezTo>
                        <a:pt x="96" y="1"/>
                        <a:pt x="95" y="0"/>
                        <a:pt x="9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015">
                    <a:latin typeface="+mn-lt"/>
                    <a:ea typeface="+mn-ea"/>
                  </a:endParaRPr>
                </a:p>
              </p:txBody>
            </p:sp>
            <p:sp>
              <p:nvSpPr>
                <p:cNvPr id="40" name="Freeform 84"/>
                <p:cNvSpPr/>
                <p:nvPr/>
              </p:nvSpPr>
              <p:spPr bwMode="auto">
                <a:xfrm>
                  <a:off x="3035300" y="2433638"/>
                  <a:ext cx="361950" cy="14288"/>
                </a:xfrm>
                <a:custGeom>
                  <a:avLst/>
                  <a:gdLst>
                    <a:gd name="T0" fmla="*/ 94 w 96"/>
                    <a:gd name="T1" fmla="*/ 0 h 4"/>
                    <a:gd name="T2" fmla="*/ 2 w 96"/>
                    <a:gd name="T3" fmla="*/ 0 h 4"/>
                    <a:gd name="T4" fmla="*/ 0 w 96"/>
                    <a:gd name="T5" fmla="*/ 2 h 4"/>
                    <a:gd name="T6" fmla="*/ 2 w 96"/>
                    <a:gd name="T7" fmla="*/ 4 h 4"/>
                    <a:gd name="T8" fmla="*/ 94 w 96"/>
                    <a:gd name="T9" fmla="*/ 4 h 4"/>
                    <a:gd name="T10" fmla="*/ 96 w 96"/>
                    <a:gd name="T11" fmla="*/ 2 h 4"/>
                    <a:gd name="T12" fmla="*/ 94 w 96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6" h="4">
                      <a:moveTo>
                        <a:pt x="94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94" y="4"/>
                        <a:pt x="94" y="4"/>
                        <a:pt x="94" y="4"/>
                      </a:cubicBezTo>
                      <a:cubicBezTo>
                        <a:pt x="95" y="4"/>
                        <a:pt x="96" y="3"/>
                        <a:pt x="96" y="2"/>
                      </a:cubicBezTo>
                      <a:cubicBezTo>
                        <a:pt x="96" y="1"/>
                        <a:pt x="95" y="0"/>
                        <a:pt x="9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015">
                    <a:latin typeface="+mn-lt"/>
                    <a:ea typeface="+mn-ea"/>
                  </a:endParaRPr>
                </a:p>
              </p:txBody>
            </p:sp>
            <p:sp>
              <p:nvSpPr>
                <p:cNvPr id="41" name="Freeform 85"/>
                <p:cNvSpPr/>
                <p:nvPr/>
              </p:nvSpPr>
              <p:spPr bwMode="auto">
                <a:xfrm>
                  <a:off x="3035300" y="2298701"/>
                  <a:ext cx="361950" cy="14288"/>
                </a:xfrm>
                <a:custGeom>
                  <a:avLst/>
                  <a:gdLst>
                    <a:gd name="T0" fmla="*/ 94 w 96"/>
                    <a:gd name="T1" fmla="*/ 0 h 4"/>
                    <a:gd name="T2" fmla="*/ 2 w 96"/>
                    <a:gd name="T3" fmla="*/ 0 h 4"/>
                    <a:gd name="T4" fmla="*/ 0 w 96"/>
                    <a:gd name="T5" fmla="*/ 2 h 4"/>
                    <a:gd name="T6" fmla="*/ 2 w 96"/>
                    <a:gd name="T7" fmla="*/ 4 h 4"/>
                    <a:gd name="T8" fmla="*/ 94 w 96"/>
                    <a:gd name="T9" fmla="*/ 4 h 4"/>
                    <a:gd name="T10" fmla="*/ 96 w 96"/>
                    <a:gd name="T11" fmla="*/ 2 h 4"/>
                    <a:gd name="T12" fmla="*/ 94 w 96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6" h="4">
                      <a:moveTo>
                        <a:pt x="94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94" y="4"/>
                        <a:pt x="94" y="4"/>
                        <a:pt x="94" y="4"/>
                      </a:cubicBezTo>
                      <a:cubicBezTo>
                        <a:pt x="95" y="4"/>
                        <a:pt x="96" y="3"/>
                        <a:pt x="96" y="2"/>
                      </a:cubicBezTo>
                      <a:cubicBezTo>
                        <a:pt x="96" y="1"/>
                        <a:pt x="95" y="0"/>
                        <a:pt x="9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015">
                    <a:latin typeface="+mn-lt"/>
                    <a:ea typeface="+mn-ea"/>
                  </a:endParaRPr>
                </a:p>
              </p:txBody>
            </p:sp>
            <p:sp>
              <p:nvSpPr>
                <p:cNvPr id="42" name="Freeform 86"/>
                <p:cNvSpPr>
                  <a:spLocks noEditPoints="1"/>
                </p:cNvSpPr>
                <p:nvPr/>
              </p:nvSpPr>
              <p:spPr bwMode="auto">
                <a:xfrm>
                  <a:off x="3035300" y="2147888"/>
                  <a:ext cx="134937" cy="120650"/>
                </a:xfrm>
                <a:custGeom>
                  <a:avLst/>
                  <a:gdLst>
                    <a:gd name="T0" fmla="*/ 4 w 36"/>
                    <a:gd name="T1" fmla="*/ 32 h 32"/>
                    <a:gd name="T2" fmla="*/ 32 w 36"/>
                    <a:gd name="T3" fmla="*/ 32 h 32"/>
                    <a:gd name="T4" fmla="*/ 36 w 36"/>
                    <a:gd name="T5" fmla="*/ 28 h 32"/>
                    <a:gd name="T6" fmla="*/ 36 w 36"/>
                    <a:gd name="T7" fmla="*/ 4 h 32"/>
                    <a:gd name="T8" fmla="*/ 32 w 36"/>
                    <a:gd name="T9" fmla="*/ 0 h 32"/>
                    <a:gd name="T10" fmla="*/ 4 w 36"/>
                    <a:gd name="T11" fmla="*/ 0 h 32"/>
                    <a:gd name="T12" fmla="*/ 0 w 36"/>
                    <a:gd name="T13" fmla="*/ 4 h 32"/>
                    <a:gd name="T14" fmla="*/ 0 w 36"/>
                    <a:gd name="T15" fmla="*/ 28 h 32"/>
                    <a:gd name="T16" fmla="*/ 4 w 36"/>
                    <a:gd name="T17" fmla="*/ 32 h 32"/>
                    <a:gd name="T18" fmla="*/ 8 w 36"/>
                    <a:gd name="T19" fmla="*/ 8 h 32"/>
                    <a:gd name="T20" fmla="*/ 28 w 36"/>
                    <a:gd name="T21" fmla="*/ 8 h 32"/>
                    <a:gd name="T22" fmla="*/ 28 w 36"/>
                    <a:gd name="T23" fmla="*/ 24 h 32"/>
                    <a:gd name="T24" fmla="*/ 8 w 36"/>
                    <a:gd name="T25" fmla="*/ 24 h 32"/>
                    <a:gd name="T26" fmla="*/ 8 w 36"/>
                    <a:gd name="T27" fmla="*/ 8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6" h="32">
                      <a:moveTo>
                        <a:pt x="4" y="32"/>
                      </a:moveTo>
                      <a:cubicBezTo>
                        <a:pt x="32" y="32"/>
                        <a:pt x="32" y="32"/>
                        <a:pt x="32" y="32"/>
                      </a:cubicBezTo>
                      <a:cubicBezTo>
                        <a:pt x="34" y="32"/>
                        <a:pt x="36" y="30"/>
                        <a:pt x="36" y="28"/>
                      </a:cubicBezTo>
                      <a:cubicBezTo>
                        <a:pt x="36" y="4"/>
                        <a:pt x="36" y="4"/>
                        <a:pt x="36" y="4"/>
                      </a:cubicBezTo>
                      <a:cubicBezTo>
                        <a:pt x="36" y="2"/>
                        <a:pt x="34" y="0"/>
                        <a:pt x="32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2" y="0"/>
                        <a:pt x="0" y="2"/>
                        <a:pt x="0" y="4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30"/>
                        <a:pt x="2" y="32"/>
                        <a:pt x="4" y="32"/>
                      </a:cubicBezTo>
                      <a:close/>
                      <a:moveTo>
                        <a:pt x="8" y="8"/>
                      </a:moveTo>
                      <a:cubicBezTo>
                        <a:pt x="28" y="8"/>
                        <a:pt x="28" y="8"/>
                        <a:pt x="28" y="8"/>
                      </a:cubicBezTo>
                      <a:cubicBezTo>
                        <a:pt x="28" y="24"/>
                        <a:pt x="28" y="24"/>
                        <a:pt x="28" y="24"/>
                      </a:cubicBezTo>
                      <a:cubicBezTo>
                        <a:pt x="8" y="24"/>
                        <a:pt x="8" y="24"/>
                        <a:pt x="8" y="24"/>
                      </a:cubicBezTo>
                      <a:lnTo>
                        <a:pt x="8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015"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27" name="Group 31"/>
              <p:cNvGrpSpPr/>
              <p:nvPr/>
            </p:nvGrpSpPr>
            <p:grpSpPr>
              <a:xfrm>
                <a:off x="9983081" y="717253"/>
                <a:ext cx="450850" cy="482600"/>
                <a:chOff x="2027238" y="2071688"/>
                <a:chExt cx="450850" cy="482600"/>
              </a:xfrm>
              <a:solidFill>
                <a:schemeClr val="bg1"/>
              </a:solidFill>
            </p:grpSpPr>
            <p:sp>
              <p:nvSpPr>
                <p:cNvPr id="31" name="Freeform 87"/>
                <p:cNvSpPr>
                  <a:spLocks noEditPoints="1"/>
                </p:cNvSpPr>
                <p:nvPr/>
              </p:nvSpPr>
              <p:spPr bwMode="auto">
                <a:xfrm>
                  <a:off x="2027238" y="2071688"/>
                  <a:ext cx="450850" cy="482600"/>
                </a:xfrm>
                <a:custGeom>
                  <a:avLst/>
                  <a:gdLst>
                    <a:gd name="T0" fmla="*/ 104 w 120"/>
                    <a:gd name="T1" fmla="*/ 0 h 128"/>
                    <a:gd name="T2" fmla="*/ 16 w 120"/>
                    <a:gd name="T3" fmla="*/ 0 h 128"/>
                    <a:gd name="T4" fmla="*/ 0 w 120"/>
                    <a:gd name="T5" fmla="*/ 16 h 128"/>
                    <a:gd name="T6" fmla="*/ 0 w 120"/>
                    <a:gd name="T7" fmla="*/ 112 h 128"/>
                    <a:gd name="T8" fmla="*/ 16 w 120"/>
                    <a:gd name="T9" fmla="*/ 128 h 128"/>
                    <a:gd name="T10" fmla="*/ 104 w 120"/>
                    <a:gd name="T11" fmla="*/ 128 h 128"/>
                    <a:gd name="T12" fmla="*/ 120 w 120"/>
                    <a:gd name="T13" fmla="*/ 112 h 128"/>
                    <a:gd name="T14" fmla="*/ 120 w 120"/>
                    <a:gd name="T15" fmla="*/ 16 h 128"/>
                    <a:gd name="T16" fmla="*/ 104 w 120"/>
                    <a:gd name="T17" fmla="*/ 0 h 128"/>
                    <a:gd name="T18" fmla="*/ 112 w 120"/>
                    <a:gd name="T19" fmla="*/ 112 h 128"/>
                    <a:gd name="T20" fmla="*/ 104 w 120"/>
                    <a:gd name="T21" fmla="*/ 120 h 128"/>
                    <a:gd name="T22" fmla="*/ 16 w 120"/>
                    <a:gd name="T23" fmla="*/ 120 h 128"/>
                    <a:gd name="T24" fmla="*/ 8 w 120"/>
                    <a:gd name="T25" fmla="*/ 112 h 128"/>
                    <a:gd name="T26" fmla="*/ 8 w 120"/>
                    <a:gd name="T27" fmla="*/ 16 h 128"/>
                    <a:gd name="T28" fmla="*/ 16 w 120"/>
                    <a:gd name="T29" fmla="*/ 8 h 128"/>
                    <a:gd name="T30" fmla="*/ 104 w 120"/>
                    <a:gd name="T31" fmla="*/ 8 h 128"/>
                    <a:gd name="T32" fmla="*/ 112 w 120"/>
                    <a:gd name="T33" fmla="*/ 16 h 128"/>
                    <a:gd name="T34" fmla="*/ 112 w 120"/>
                    <a:gd name="T35" fmla="*/ 112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20" h="128">
                      <a:moveTo>
                        <a:pt x="10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0" y="121"/>
                        <a:pt x="7" y="128"/>
                        <a:pt x="16" y="128"/>
                      </a:cubicBezTo>
                      <a:cubicBezTo>
                        <a:pt x="104" y="128"/>
                        <a:pt x="104" y="128"/>
                        <a:pt x="104" y="128"/>
                      </a:cubicBezTo>
                      <a:cubicBezTo>
                        <a:pt x="113" y="128"/>
                        <a:pt x="120" y="121"/>
                        <a:pt x="120" y="112"/>
                      </a:cubicBezTo>
                      <a:cubicBezTo>
                        <a:pt x="120" y="16"/>
                        <a:pt x="120" y="16"/>
                        <a:pt x="120" y="16"/>
                      </a:cubicBezTo>
                      <a:cubicBezTo>
                        <a:pt x="120" y="7"/>
                        <a:pt x="113" y="0"/>
                        <a:pt x="104" y="0"/>
                      </a:cubicBezTo>
                      <a:close/>
                      <a:moveTo>
                        <a:pt x="112" y="112"/>
                      </a:moveTo>
                      <a:cubicBezTo>
                        <a:pt x="112" y="116"/>
                        <a:pt x="108" y="120"/>
                        <a:pt x="104" y="120"/>
                      </a:cubicBezTo>
                      <a:cubicBezTo>
                        <a:pt x="16" y="120"/>
                        <a:pt x="16" y="120"/>
                        <a:pt x="16" y="120"/>
                      </a:cubicBezTo>
                      <a:cubicBezTo>
                        <a:pt x="12" y="120"/>
                        <a:pt x="8" y="116"/>
                        <a:pt x="8" y="112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8" y="12"/>
                        <a:pt x="12" y="8"/>
                        <a:pt x="16" y="8"/>
                      </a:cubicBezTo>
                      <a:cubicBezTo>
                        <a:pt x="104" y="8"/>
                        <a:pt x="104" y="8"/>
                        <a:pt x="104" y="8"/>
                      </a:cubicBezTo>
                      <a:cubicBezTo>
                        <a:pt x="108" y="8"/>
                        <a:pt x="112" y="12"/>
                        <a:pt x="112" y="16"/>
                      </a:cubicBezTo>
                      <a:lnTo>
                        <a:pt x="112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015">
                    <a:latin typeface="+mn-lt"/>
                    <a:ea typeface="+mn-ea"/>
                  </a:endParaRPr>
                </a:p>
              </p:txBody>
            </p:sp>
            <p:sp>
              <p:nvSpPr>
                <p:cNvPr id="32" name="Freeform 88"/>
                <p:cNvSpPr>
                  <a:spLocks noEditPoints="1"/>
                </p:cNvSpPr>
                <p:nvPr/>
              </p:nvSpPr>
              <p:spPr bwMode="auto">
                <a:xfrm>
                  <a:off x="2087563" y="2132013"/>
                  <a:ext cx="330200" cy="301625"/>
                </a:xfrm>
                <a:custGeom>
                  <a:avLst/>
                  <a:gdLst>
                    <a:gd name="T0" fmla="*/ 84 w 88"/>
                    <a:gd name="T1" fmla="*/ 0 h 80"/>
                    <a:gd name="T2" fmla="*/ 4 w 88"/>
                    <a:gd name="T3" fmla="*/ 0 h 80"/>
                    <a:gd name="T4" fmla="*/ 0 w 88"/>
                    <a:gd name="T5" fmla="*/ 4 h 80"/>
                    <a:gd name="T6" fmla="*/ 0 w 88"/>
                    <a:gd name="T7" fmla="*/ 76 h 80"/>
                    <a:gd name="T8" fmla="*/ 4 w 88"/>
                    <a:gd name="T9" fmla="*/ 80 h 80"/>
                    <a:gd name="T10" fmla="*/ 84 w 88"/>
                    <a:gd name="T11" fmla="*/ 80 h 80"/>
                    <a:gd name="T12" fmla="*/ 88 w 88"/>
                    <a:gd name="T13" fmla="*/ 76 h 80"/>
                    <a:gd name="T14" fmla="*/ 88 w 88"/>
                    <a:gd name="T15" fmla="*/ 4 h 80"/>
                    <a:gd name="T16" fmla="*/ 84 w 88"/>
                    <a:gd name="T17" fmla="*/ 0 h 80"/>
                    <a:gd name="T18" fmla="*/ 84 w 88"/>
                    <a:gd name="T19" fmla="*/ 4 h 80"/>
                    <a:gd name="T20" fmla="*/ 84 w 88"/>
                    <a:gd name="T21" fmla="*/ 59 h 80"/>
                    <a:gd name="T22" fmla="*/ 71 w 88"/>
                    <a:gd name="T23" fmla="*/ 45 h 80"/>
                    <a:gd name="T24" fmla="*/ 68 w 88"/>
                    <a:gd name="T25" fmla="*/ 44 h 80"/>
                    <a:gd name="T26" fmla="*/ 65 w 88"/>
                    <a:gd name="T27" fmla="*/ 45 h 80"/>
                    <a:gd name="T28" fmla="*/ 55 w 88"/>
                    <a:gd name="T29" fmla="*/ 57 h 80"/>
                    <a:gd name="T30" fmla="*/ 23 w 88"/>
                    <a:gd name="T31" fmla="*/ 21 h 80"/>
                    <a:gd name="T32" fmla="*/ 20 w 88"/>
                    <a:gd name="T33" fmla="*/ 20 h 80"/>
                    <a:gd name="T34" fmla="*/ 17 w 88"/>
                    <a:gd name="T35" fmla="*/ 21 h 80"/>
                    <a:gd name="T36" fmla="*/ 4 w 88"/>
                    <a:gd name="T37" fmla="*/ 36 h 80"/>
                    <a:gd name="T38" fmla="*/ 4 w 88"/>
                    <a:gd name="T39" fmla="*/ 4 h 80"/>
                    <a:gd name="T40" fmla="*/ 84 w 88"/>
                    <a:gd name="T41" fmla="*/ 4 h 80"/>
                    <a:gd name="T42" fmla="*/ 4 w 88"/>
                    <a:gd name="T43" fmla="*/ 42 h 80"/>
                    <a:gd name="T44" fmla="*/ 20 w 88"/>
                    <a:gd name="T45" fmla="*/ 24 h 80"/>
                    <a:gd name="T46" fmla="*/ 52 w 88"/>
                    <a:gd name="T47" fmla="*/ 61 h 80"/>
                    <a:gd name="T48" fmla="*/ 55 w 88"/>
                    <a:gd name="T49" fmla="*/ 63 h 80"/>
                    <a:gd name="T50" fmla="*/ 66 w 88"/>
                    <a:gd name="T51" fmla="*/ 76 h 80"/>
                    <a:gd name="T52" fmla="*/ 4 w 88"/>
                    <a:gd name="T53" fmla="*/ 76 h 80"/>
                    <a:gd name="T54" fmla="*/ 4 w 88"/>
                    <a:gd name="T55" fmla="*/ 42 h 80"/>
                    <a:gd name="T56" fmla="*/ 71 w 88"/>
                    <a:gd name="T57" fmla="*/ 76 h 80"/>
                    <a:gd name="T58" fmla="*/ 57 w 88"/>
                    <a:gd name="T59" fmla="*/ 60 h 80"/>
                    <a:gd name="T60" fmla="*/ 68 w 88"/>
                    <a:gd name="T61" fmla="*/ 48 h 80"/>
                    <a:gd name="T62" fmla="*/ 84 w 88"/>
                    <a:gd name="T63" fmla="*/ 66 h 80"/>
                    <a:gd name="T64" fmla="*/ 84 w 88"/>
                    <a:gd name="T65" fmla="*/ 76 h 80"/>
                    <a:gd name="T66" fmla="*/ 71 w 88"/>
                    <a:gd name="T67" fmla="*/ 76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88" h="80">
                      <a:moveTo>
                        <a:pt x="84" y="0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2" y="0"/>
                        <a:pt x="0" y="2"/>
                        <a:pt x="0" y="4"/>
                      </a:cubicBezTo>
                      <a:cubicBezTo>
                        <a:pt x="0" y="76"/>
                        <a:pt x="0" y="76"/>
                        <a:pt x="0" y="76"/>
                      </a:cubicBezTo>
                      <a:cubicBezTo>
                        <a:pt x="0" y="78"/>
                        <a:pt x="2" y="80"/>
                        <a:pt x="4" y="80"/>
                      </a:cubicBezTo>
                      <a:cubicBezTo>
                        <a:pt x="84" y="80"/>
                        <a:pt x="84" y="80"/>
                        <a:pt x="84" y="80"/>
                      </a:cubicBezTo>
                      <a:cubicBezTo>
                        <a:pt x="86" y="80"/>
                        <a:pt x="88" y="78"/>
                        <a:pt x="88" y="76"/>
                      </a:cubicBezTo>
                      <a:cubicBezTo>
                        <a:pt x="88" y="4"/>
                        <a:pt x="88" y="4"/>
                        <a:pt x="88" y="4"/>
                      </a:cubicBezTo>
                      <a:cubicBezTo>
                        <a:pt x="88" y="2"/>
                        <a:pt x="86" y="0"/>
                        <a:pt x="84" y="0"/>
                      </a:cubicBezTo>
                      <a:close/>
                      <a:moveTo>
                        <a:pt x="84" y="4"/>
                      </a:moveTo>
                      <a:cubicBezTo>
                        <a:pt x="84" y="59"/>
                        <a:pt x="84" y="59"/>
                        <a:pt x="84" y="59"/>
                      </a:cubicBezTo>
                      <a:cubicBezTo>
                        <a:pt x="71" y="45"/>
                        <a:pt x="71" y="45"/>
                        <a:pt x="71" y="45"/>
                      </a:cubicBezTo>
                      <a:cubicBezTo>
                        <a:pt x="70" y="44"/>
                        <a:pt x="69" y="44"/>
                        <a:pt x="68" y="44"/>
                      </a:cubicBezTo>
                      <a:cubicBezTo>
                        <a:pt x="67" y="44"/>
                        <a:pt x="66" y="44"/>
                        <a:pt x="65" y="45"/>
                      </a:cubicBezTo>
                      <a:cubicBezTo>
                        <a:pt x="55" y="57"/>
                        <a:pt x="55" y="57"/>
                        <a:pt x="55" y="57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cubicBezTo>
                        <a:pt x="22" y="20"/>
                        <a:pt x="21" y="20"/>
                        <a:pt x="20" y="20"/>
                      </a:cubicBezTo>
                      <a:cubicBezTo>
                        <a:pt x="19" y="20"/>
                        <a:pt x="18" y="20"/>
                        <a:pt x="17" y="21"/>
                      </a:cubicBezTo>
                      <a:cubicBezTo>
                        <a:pt x="4" y="36"/>
                        <a:pt x="4" y="36"/>
                        <a:pt x="4" y="36"/>
                      </a:cubicBezTo>
                      <a:cubicBezTo>
                        <a:pt x="4" y="4"/>
                        <a:pt x="4" y="4"/>
                        <a:pt x="4" y="4"/>
                      </a:cubicBezTo>
                      <a:lnTo>
                        <a:pt x="84" y="4"/>
                      </a:lnTo>
                      <a:close/>
                      <a:moveTo>
                        <a:pt x="4" y="42"/>
                      </a:moveTo>
                      <a:cubicBezTo>
                        <a:pt x="20" y="24"/>
                        <a:pt x="20" y="24"/>
                        <a:pt x="20" y="24"/>
                      </a:cubicBezTo>
                      <a:cubicBezTo>
                        <a:pt x="52" y="61"/>
                        <a:pt x="52" y="61"/>
                        <a:pt x="52" y="61"/>
                      </a:cubicBezTo>
                      <a:cubicBezTo>
                        <a:pt x="55" y="63"/>
                        <a:pt x="55" y="63"/>
                        <a:pt x="55" y="63"/>
                      </a:cubicBezTo>
                      <a:cubicBezTo>
                        <a:pt x="66" y="76"/>
                        <a:pt x="66" y="76"/>
                        <a:pt x="66" y="76"/>
                      </a:cubicBezTo>
                      <a:cubicBezTo>
                        <a:pt x="4" y="76"/>
                        <a:pt x="4" y="76"/>
                        <a:pt x="4" y="76"/>
                      </a:cubicBezTo>
                      <a:lnTo>
                        <a:pt x="4" y="42"/>
                      </a:lnTo>
                      <a:close/>
                      <a:moveTo>
                        <a:pt x="71" y="76"/>
                      </a:moveTo>
                      <a:cubicBezTo>
                        <a:pt x="57" y="60"/>
                        <a:pt x="57" y="60"/>
                        <a:pt x="57" y="60"/>
                      </a:cubicBezTo>
                      <a:cubicBezTo>
                        <a:pt x="68" y="48"/>
                        <a:pt x="68" y="48"/>
                        <a:pt x="68" y="48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76"/>
                        <a:pt x="84" y="76"/>
                        <a:pt x="84" y="76"/>
                      </a:cubicBezTo>
                      <a:lnTo>
                        <a:pt x="71" y="7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015">
                    <a:latin typeface="+mn-lt"/>
                    <a:ea typeface="+mn-ea"/>
                  </a:endParaRPr>
                </a:p>
              </p:txBody>
            </p:sp>
            <p:sp>
              <p:nvSpPr>
                <p:cNvPr id="33" name="Freeform 89"/>
                <p:cNvSpPr>
                  <a:spLocks noEditPoints="1"/>
                </p:cNvSpPr>
                <p:nvPr/>
              </p:nvSpPr>
              <p:spPr bwMode="auto">
                <a:xfrm>
                  <a:off x="2268538" y="2178051"/>
                  <a:ext cx="88900" cy="90488"/>
                </a:xfrm>
                <a:custGeom>
                  <a:avLst/>
                  <a:gdLst>
                    <a:gd name="T0" fmla="*/ 12 w 24"/>
                    <a:gd name="T1" fmla="*/ 24 h 24"/>
                    <a:gd name="T2" fmla="*/ 24 w 24"/>
                    <a:gd name="T3" fmla="*/ 12 h 24"/>
                    <a:gd name="T4" fmla="*/ 12 w 24"/>
                    <a:gd name="T5" fmla="*/ 0 h 24"/>
                    <a:gd name="T6" fmla="*/ 0 w 24"/>
                    <a:gd name="T7" fmla="*/ 12 h 24"/>
                    <a:gd name="T8" fmla="*/ 12 w 24"/>
                    <a:gd name="T9" fmla="*/ 24 h 24"/>
                    <a:gd name="T10" fmla="*/ 12 w 24"/>
                    <a:gd name="T11" fmla="*/ 4 h 24"/>
                    <a:gd name="T12" fmla="*/ 20 w 24"/>
                    <a:gd name="T13" fmla="*/ 12 h 24"/>
                    <a:gd name="T14" fmla="*/ 12 w 24"/>
                    <a:gd name="T15" fmla="*/ 20 h 24"/>
                    <a:gd name="T16" fmla="*/ 4 w 24"/>
                    <a:gd name="T17" fmla="*/ 12 h 24"/>
                    <a:gd name="T18" fmla="*/ 12 w 24"/>
                    <a:gd name="T19" fmla="*/ 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" h="24">
                      <a:moveTo>
                        <a:pt x="12" y="24"/>
                      </a:moveTo>
                      <a:cubicBezTo>
                        <a:pt x="19" y="24"/>
                        <a:pt x="24" y="19"/>
                        <a:pt x="24" y="12"/>
                      </a:cubicBezTo>
                      <a:cubicBezTo>
                        <a:pt x="24" y="5"/>
                        <a:pt x="19" y="0"/>
                        <a:pt x="12" y="0"/>
                      </a:cubicBez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9"/>
                        <a:pt x="5" y="24"/>
                        <a:pt x="12" y="24"/>
                      </a:cubicBezTo>
                      <a:close/>
                      <a:moveTo>
                        <a:pt x="12" y="4"/>
                      </a:moveTo>
                      <a:cubicBezTo>
                        <a:pt x="16" y="4"/>
                        <a:pt x="20" y="8"/>
                        <a:pt x="20" y="12"/>
                      </a:cubicBezTo>
                      <a:cubicBezTo>
                        <a:pt x="20" y="16"/>
                        <a:pt x="16" y="20"/>
                        <a:pt x="12" y="20"/>
                      </a:cubicBezTo>
                      <a:cubicBezTo>
                        <a:pt x="8" y="20"/>
                        <a:pt x="4" y="16"/>
                        <a:pt x="4" y="12"/>
                      </a:cubicBezTo>
                      <a:cubicBezTo>
                        <a:pt x="4" y="8"/>
                        <a:pt x="8" y="4"/>
                        <a:pt x="1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015"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28" name="Group 32"/>
              <p:cNvGrpSpPr/>
              <p:nvPr/>
            </p:nvGrpSpPr>
            <p:grpSpPr>
              <a:xfrm>
                <a:off x="10091435" y="2775575"/>
                <a:ext cx="481012" cy="482600"/>
                <a:chOff x="1049338" y="2071688"/>
                <a:chExt cx="481012" cy="482600"/>
              </a:xfrm>
              <a:solidFill>
                <a:schemeClr val="bg1"/>
              </a:solidFill>
            </p:grpSpPr>
            <p:sp>
              <p:nvSpPr>
                <p:cNvPr id="29" name="Freeform 90"/>
                <p:cNvSpPr>
                  <a:spLocks noEditPoints="1"/>
                </p:cNvSpPr>
                <p:nvPr/>
              </p:nvSpPr>
              <p:spPr bwMode="auto">
                <a:xfrm>
                  <a:off x="1049338" y="2071688"/>
                  <a:ext cx="481012" cy="482600"/>
                </a:xfrm>
                <a:custGeom>
                  <a:avLst/>
                  <a:gdLst>
                    <a:gd name="T0" fmla="*/ 83 w 128"/>
                    <a:gd name="T1" fmla="*/ 40 h 128"/>
                    <a:gd name="T2" fmla="*/ 64 w 128"/>
                    <a:gd name="T3" fmla="*/ 0 h 128"/>
                    <a:gd name="T4" fmla="*/ 36 w 128"/>
                    <a:gd name="T5" fmla="*/ 41 h 128"/>
                    <a:gd name="T6" fmla="*/ 32 w 128"/>
                    <a:gd name="T7" fmla="*/ 43 h 128"/>
                    <a:gd name="T8" fmla="*/ 12 w 128"/>
                    <a:gd name="T9" fmla="*/ 40 h 128"/>
                    <a:gd name="T10" fmla="*/ 0 w 128"/>
                    <a:gd name="T11" fmla="*/ 116 h 128"/>
                    <a:gd name="T12" fmla="*/ 24 w 128"/>
                    <a:gd name="T13" fmla="*/ 128 h 128"/>
                    <a:gd name="T14" fmla="*/ 35 w 128"/>
                    <a:gd name="T15" fmla="*/ 121 h 128"/>
                    <a:gd name="T16" fmla="*/ 36 w 128"/>
                    <a:gd name="T17" fmla="*/ 121 h 128"/>
                    <a:gd name="T18" fmla="*/ 76 w 128"/>
                    <a:gd name="T19" fmla="*/ 128 h 128"/>
                    <a:gd name="T20" fmla="*/ 112 w 128"/>
                    <a:gd name="T21" fmla="*/ 120 h 128"/>
                    <a:gd name="T22" fmla="*/ 114 w 128"/>
                    <a:gd name="T23" fmla="*/ 109 h 128"/>
                    <a:gd name="T24" fmla="*/ 121 w 128"/>
                    <a:gd name="T25" fmla="*/ 88 h 128"/>
                    <a:gd name="T26" fmla="*/ 124 w 128"/>
                    <a:gd name="T27" fmla="*/ 67 h 128"/>
                    <a:gd name="T28" fmla="*/ 128 w 128"/>
                    <a:gd name="T29" fmla="*/ 58 h 128"/>
                    <a:gd name="T30" fmla="*/ 117 w 128"/>
                    <a:gd name="T31" fmla="*/ 42 h 128"/>
                    <a:gd name="T32" fmla="*/ 24 w 128"/>
                    <a:gd name="T33" fmla="*/ 120 h 128"/>
                    <a:gd name="T34" fmla="*/ 8 w 128"/>
                    <a:gd name="T35" fmla="*/ 116 h 128"/>
                    <a:gd name="T36" fmla="*/ 12 w 128"/>
                    <a:gd name="T37" fmla="*/ 48 h 128"/>
                    <a:gd name="T38" fmla="*/ 28 w 128"/>
                    <a:gd name="T39" fmla="*/ 52 h 128"/>
                    <a:gd name="T40" fmla="*/ 120 w 128"/>
                    <a:gd name="T41" fmla="*/ 58 h 128"/>
                    <a:gd name="T42" fmla="*/ 104 w 128"/>
                    <a:gd name="T43" fmla="*/ 64 h 128"/>
                    <a:gd name="T44" fmla="*/ 104 w 128"/>
                    <a:gd name="T45" fmla="*/ 68 h 128"/>
                    <a:gd name="T46" fmla="*/ 118 w 128"/>
                    <a:gd name="T47" fmla="*/ 75 h 128"/>
                    <a:gd name="T48" fmla="*/ 100 w 128"/>
                    <a:gd name="T49" fmla="*/ 84 h 128"/>
                    <a:gd name="T50" fmla="*/ 100 w 128"/>
                    <a:gd name="T51" fmla="*/ 88 h 128"/>
                    <a:gd name="T52" fmla="*/ 113 w 128"/>
                    <a:gd name="T53" fmla="*/ 96 h 128"/>
                    <a:gd name="T54" fmla="*/ 96 w 128"/>
                    <a:gd name="T55" fmla="*/ 104 h 128"/>
                    <a:gd name="T56" fmla="*/ 96 w 128"/>
                    <a:gd name="T57" fmla="*/ 108 h 128"/>
                    <a:gd name="T58" fmla="*/ 106 w 128"/>
                    <a:gd name="T59" fmla="*/ 114 h 128"/>
                    <a:gd name="T60" fmla="*/ 98 w 128"/>
                    <a:gd name="T61" fmla="*/ 120 h 128"/>
                    <a:gd name="T62" fmla="*/ 54 w 128"/>
                    <a:gd name="T63" fmla="*/ 117 h 128"/>
                    <a:gd name="T64" fmla="*/ 32 w 128"/>
                    <a:gd name="T65" fmla="*/ 110 h 128"/>
                    <a:gd name="T66" fmla="*/ 35 w 128"/>
                    <a:gd name="T67" fmla="*/ 50 h 128"/>
                    <a:gd name="T68" fmla="*/ 60 w 128"/>
                    <a:gd name="T69" fmla="*/ 12 h 128"/>
                    <a:gd name="T70" fmla="*/ 76 w 128"/>
                    <a:gd name="T71" fmla="*/ 27 h 128"/>
                    <a:gd name="T72" fmla="*/ 115 w 128"/>
                    <a:gd name="T73" fmla="*/ 50 h 128"/>
                    <a:gd name="T74" fmla="*/ 120 w 128"/>
                    <a:gd name="T75" fmla="*/ 58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28" h="128">
                      <a:moveTo>
                        <a:pt x="117" y="42"/>
                      </a:moveTo>
                      <a:cubicBezTo>
                        <a:pt x="112" y="41"/>
                        <a:pt x="100" y="41"/>
                        <a:pt x="83" y="40"/>
                      </a:cubicBezTo>
                      <a:cubicBezTo>
                        <a:pt x="84" y="36"/>
                        <a:pt x="84" y="33"/>
                        <a:pt x="84" y="27"/>
                      </a:cubicBezTo>
                      <a:cubicBezTo>
                        <a:pt x="84" y="13"/>
                        <a:pt x="73" y="0"/>
                        <a:pt x="64" y="0"/>
                      </a:cubicBezTo>
                      <a:cubicBezTo>
                        <a:pt x="57" y="0"/>
                        <a:pt x="52" y="5"/>
                        <a:pt x="52" y="12"/>
                      </a:cubicBezTo>
                      <a:cubicBezTo>
                        <a:pt x="52" y="20"/>
                        <a:pt x="49" y="34"/>
                        <a:pt x="36" y="41"/>
                      </a:cubicBezTo>
                      <a:cubicBezTo>
                        <a:pt x="35" y="41"/>
                        <a:pt x="32" y="43"/>
                        <a:pt x="32" y="43"/>
                      </a:cubicBezTo>
                      <a:cubicBezTo>
                        <a:pt x="32" y="43"/>
                        <a:pt x="32" y="43"/>
                        <a:pt x="32" y="43"/>
                      </a:cubicBezTo>
                      <a:cubicBezTo>
                        <a:pt x="30" y="41"/>
                        <a:pt x="27" y="40"/>
                        <a:pt x="24" y="40"/>
                      </a:cubicBezTo>
                      <a:cubicBezTo>
                        <a:pt x="12" y="40"/>
                        <a:pt x="12" y="40"/>
                        <a:pt x="12" y="40"/>
                      </a:cubicBezTo>
                      <a:cubicBezTo>
                        <a:pt x="5" y="40"/>
                        <a:pt x="0" y="45"/>
                        <a:pt x="0" y="52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0" y="123"/>
                        <a:pt x="5" y="128"/>
                        <a:pt x="12" y="128"/>
                      </a:cubicBezTo>
                      <a:cubicBezTo>
                        <a:pt x="24" y="128"/>
                        <a:pt x="24" y="128"/>
                        <a:pt x="24" y="128"/>
                      </a:cubicBezTo>
                      <a:cubicBezTo>
                        <a:pt x="29" y="128"/>
                        <a:pt x="33" y="125"/>
                        <a:pt x="35" y="121"/>
                      </a:cubicBezTo>
                      <a:cubicBezTo>
                        <a:pt x="35" y="121"/>
                        <a:pt x="35" y="121"/>
                        <a:pt x="35" y="121"/>
                      </a:cubicBezTo>
                      <a:cubicBezTo>
                        <a:pt x="35" y="121"/>
                        <a:pt x="35" y="121"/>
                        <a:pt x="36" y="121"/>
                      </a:cubicBezTo>
                      <a:cubicBezTo>
                        <a:pt x="36" y="121"/>
                        <a:pt x="36" y="121"/>
                        <a:pt x="36" y="121"/>
                      </a:cubicBezTo>
                      <a:cubicBezTo>
                        <a:pt x="38" y="122"/>
                        <a:pt x="43" y="123"/>
                        <a:pt x="52" y="125"/>
                      </a:cubicBezTo>
                      <a:cubicBezTo>
                        <a:pt x="54" y="126"/>
                        <a:pt x="65" y="128"/>
                        <a:pt x="76" y="128"/>
                      </a:cubicBezTo>
                      <a:cubicBezTo>
                        <a:pt x="98" y="128"/>
                        <a:pt x="98" y="128"/>
                        <a:pt x="98" y="128"/>
                      </a:cubicBezTo>
                      <a:cubicBezTo>
                        <a:pt x="105" y="128"/>
                        <a:pt x="109" y="125"/>
                        <a:pt x="112" y="120"/>
                      </a:cubicBezTo>
                      <a:cubicBezTo>
                        <a:pt x="112" y="120"/>
                        <a:pt x="113" y="118"/>
                        <a:pt x="114" y="116"/>
                      </a:cubicBezTo>
                      <a:cubicBezTo>
                        <a:pt x="115" y="114"/>
                        <a:pt x="115" y="112"/>
                        <a:pt x="114" y="109"/>
                      </a:cubicBezTo>
                      <a:cubicBezTo>
                        <a:pt x="118" y="106"/>
                        <a:pt x="120" y="102"/>
                        <a:pt x="121" y="99"/>
                      </a:cubicBezTo>
                      <a:cubicBezTo>
                        <a:pt x="122" y="94"/>
                        <a:pt x="122" y="90"/>
                        <a:pt x="121" y="88"/>
                      </a:cubicBezTo>
                      <a:cubicBezTo>
                        <a:pt x="123" y="85"/>
                        <a:pt x="125" y="82"/>
                        <a:pt x="126" y="77"/>
                      </a:cubicBezTo>
                      <a:cubicBezTo>
                        <a:pt x="127" y="73"/>
                        <a:pt x="126" y="70"/>
                        <a:pt x="124" y="67"/>
                      </a:cubicBezTo>
                      <a:cubicBezTo>
                        <a:pt x="127" y="65"/>
                        <a:pt x="128" y="61"/>
                        <a:pt x="128" y="58"/>
                      </a:cubicBezTo>
                      <a:cubicBezTo>
                        <a:pt x="128" y="58"/>
                        <a:pt x="128" y="58"/>
                        <a:pt x="128" y="58"/>
                      </a:cubicBezTo>
                      <a:cubicBezTo>
                        <a:pt x="128" y="57"/>
                        <a:pt x="128" y="57"/>
                        <a:pt x="128" y="56"/>
                      </a:cubicBezTo>
                      <a:cubicBezTo>
                        <a:pt x="128" y="51"/>
                        <a:pt x="125" y="44"/>
                        <a:pt x="117" y="42"/>
                      </a:cubicBezTo>
                      <a:close/>
                      <a:moveTo>
                        <a:pt x="28" y="116"/>
                      </a:moveTo>
                      <a:cubicBezTo>
                        <a:pt x="28" y="118"/>
                        <a:pt x="26" y="120"/>
                        <a:pt x="24" y="120"/>
                      </a:cubicBezTo>
                      <a:cubicBezTo>
                        <a:pt x="12" y="120"/>
                        <a:pt x="12" y="120"/>
                        <a:pt x="12" y="120"/>
                      </a:cubicBezTo>
                      <a:cubicBezTo>
                        <a:pt x="10" y="120"/>
                        <a:pt x="8" y="118"/>
                        <a:pt x="8" y="116"/>
                      </a:cubicBezTo>
                      <a:cubicBezTo>
                        <a:pt x="8" y="52"/>
                        <a:pt x="8" y="52"/>
                        <a:pt x="8" y="52"/>
                      </a:cubicBezTo>
                      <a:cubicBezTo>
                        <a:pt x="8" y="50"/>
                        <a:pt x="10" y="48"/>
                        <a:pt x="12" y="48"/>
                      </a:cubicBezTo>
                      <a:cubicBezTo>
                        <a:pt x="24" y="48"/>
                        <a:pt x="24" y="48"/>
                        <a:pt x="24" y="48"/>
                      </a:cubicBezTo>
                      <a:cubicBezTo>
                        <a:pt x="26" y="48"/>
                        <a:pt x="28" y="50"/>
                        <a:pt x="28" y="52"/>
                      </a:cubicBezTo>
                      <a:lnTo>
                        <a:pt x="28" y="116"/>
                      </a:lnTo>
                      <a:close/>
                      <a:moveTo>
                        <a:pt x="120" y="58"/>
                      </a:moveTo>
                      <a:cubicBezTo>
                        <a:pt x="120" y="60"/>
                        <a:pt x="119" y="64"/>
                        <a:pt x="112" y="64"/>
                      </a:cubicBezTo>
                      <a:cubicBezTo>
                        <a:pt x="106" y="64"/>
                        <a:pt x="104" y="64"/>
                        <a:pt x="104" y="64"/>
                      </a:cubicBezTo>
                      <a:cubicBezTo>
                        <a:pt x="103" y="64"/>
                        <a:pt x="102" y="65"/>
                        <a:pt x="102" y="66"/>
                      </a:cubicBezTo>
                      <a:cubicBezTo>
                        <a:pt x="102" y="67"/>
                        <a:pt x="103" y="68"/>
                        <a:pt x="104" y="68"/>
                      </a:cubicBezTo>
                      <a:cubicBezTo>
                        <a:pt x="104" y="68"/>
                        <a:pt x="106" y="68"/>
                        <a:pt x="112" y="68"/>
                      </a:cubicBezTo>
                      <a:cubicBezTo>
                        <a:pt x="118" y="68"/>
                        <a:pt x="119" y="73"/>
                        <a:pt x="118" y="75"/>
                      </a:cubicBezTo>
                      <a:cubicBezTo>
                        <a:pt x="118" y="78"/>
                        <a:pt x="116" y="84"/>
                        <a:pt x="110" y="84"/>
                      </a:cubicBezTo>
                      <a:cubicBezTo>
                        <a:pt x="103" y="84"/>
                        <a:pt x="100" y="84"/>
                        <a:pt x="100" y="84"/>
                      </a:cubicBezTo>
                      <a:cubicBezTo>
                        <a:pt x="99" y="84"/>
                        <a:pt x="98" y="85"/>
                        <a:pt x="98" y="86"/>
                      </a:cubicBezTo>
                      <a:cubicBezTo>
                        <a:pt x="98" y="87"/>
                        <a:pt x="99" y="88"/>
                        <a:pt x="100" y="88"/>
                      </a:cubicBezTo>
                      <a:cubicBezTo>
                        <a:pt x="100" y="88"/>
                        <a:pt x="105" y="88"/>
                        <a:pt x="108" y="88"/>
                      </a:cubicBezTo>
                      <a:cubicBezTo>
                        <a:pt x="115" y="88"/>
                        <a:pt x="114" y="93"/>
                        <a:pt x="113" y="96"/>
                      </a:cubicBezTo>
                      <a:cubicBezTo>
                        <a:pt x="112" y="100"/>
                        <a:pt x="111" y="104"/>
                        <a:pt x="103" y="104"/>
                      </a:cubicBezTo>
                      <a:cubicBezTo>
                        <a:pt x="100" y="104"/>
                        <a:pt x="96" y="104"/>
                        <a:pt x="96" y="104"/>
                      </a:cubicBezTo>
                      <a:cubicBezTo>
                        <a:pt x="95" y="104"/>
                        <a:pt x="94" y="105"/>
                        <a:pt x="94" y="106"/>
                      </a:cubicBezTo>
                      <a:cubicBezTo>
                        <a:pt x="94" y="107"/>
                        <a:pt x="95" y="108"/>
                        <a:pt x="96" y="108"/>
                      </a:cubicBezTo>
                      <a:cubicBezTo>
                        <a:pt x="96" y="108"/>
                        <a:pt x="99" y="108"/>
                        <a:pt x="102" y="108"/>
                      </a:cubicBezTo>
                      <a:cubicBezTo>
                        <a:pt x="107" y="108"/>
                        <a:pt x="107" y="112"/>
                        <a:pt x="106" y="114"/>
                      </a:cubicBezTo>
                      <a:cubicBezTo>
                        <a:pt x="106" y="115"/>
                        <a:pt x="105" y="116"/>
                        <a:pt x="105" y="117"/>
                      </a:cubicBezTo>
                      <a:cubicBezTo>
                        <a:pt x="104" y="119"/>
                        <a:pt x="102" y="120"/>
                        <a:pt x="98" y="120"/>
                      </a:cubicBezTo>
                      <a:cubicBezTo>
                        <a:pt x="76" y="120"/>
                        <a:pt x="76" y="120"/>
                        <a:pt x="76" y="120"/>
                      </a:cubicBezTo>
                      <a:cubicBezTo>
                        <a:pt x="65" y="120"/>
                        <a:pt x="54" y="118"/>
                        <a:pt x="54" y="117"/>
                      </a:cubicBezTo>
                      <a:cubicBezTo>
                        <a:pt x="37" y="114"/>
                        <a:pt x="36" y="113"/>
                        <a:pt x="35" y="113"/>
                      </a:cubicBezTo>
                      <a:cubicBezTo>
                        <a:pt x="35" y="113"/>
                        <a:pt x="32" y="112"/>
                        <a:pt x="32" y="110"/>
                      </a:cubicBezTo>
                      <a:cubicBezTo>
                        <a:pt x="32" y="54"/>
                        <a:pt x="32" y="54"/>
                        <a:pt x="32" y="54"/>
                      </a:cubicBezTo>
                      <a:cubicBezTo>
                        <a:pt x="32" y="52"/>
                        <a:pt x="33" y="51"/>
                        <a:pt x="35" y="50"/>
                      </a:cubicBezTo>
                      <a:cubicBezTo>
                        <a:pt x="35" y="50"/>
                        <a:pt x="36" y="50"/>
                        <a:pt x="36" y="50"/>
                      </a:cubicBezTo>
                      <a:cubicBezTo>
                        <a:pt x="54" y="42"/>
                        <a:pt x="60" y="26"/>
                        <a:pt x="60" y="12"/>
                      </a:cubicBezTo>
                      <a:cubicBezTo>
                        <a:pt x="60" y="10"/>
                        <a:pt x="62" y="8"/>
                        <a:pt x="64" y="8"/>
                      </a:cubicBezTo>
                      <a:cubicBezTo>
                        <a:pt x="68" y="8"/>
                        <a:pt x="76" y="16"/>
                        <a:pt x="76" y="27"/>
                      </a:cubicBezTo>
                      <a:cubicBezTo>
                        <a:pt x="76" y="36"/>
                        <a:pt x="75" y="38"/>
                        <a:pt x="72" y="48"/>
                      </a:cubicBezTo>
                      <a:cubicBezTo>
                        <a:pt x="112" y="48"/>
                        <a:pt x="112" y="49"/>
                        <a:pt x="115" y="50"/>
                      </a:cubicBezTo>
                      <a:cubicBezTo>
                        <a:pt x="120" y="51"/>
                        <a:pt x="120" y="54"/>
                        <a:pt x="120" y="56"/>
                      </a:cubicBezTo>
                      <a:cubicBezTo>
                        <a:pt x="120" y="57"/>
                        <a:pt x="120" y="57"/>
                        <a:pt x="120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015">
                    <a:latin typeface="+mn-lt"/>
                    <a:ea typeface="+mn-ea"/>
                  </a:endParaRPr>
                </a:p>
              </p:txBody>
            </p:sp>
            <p:sp>
              <p:nvSpPr>
                <p:cNvPr id="30" name="Freeform 91"/>
                <p:cNvSpPr>
                  <a:spLocks noEditPoints="1"/>
                </p:cNvSpPr>
                <p:nvPr/>
              </p:nvSpPr>
              <p:spPr bwMode="auto">
                <a:xfrm>
                  <a:off x="1093788" y="2463801"/>
                  <a:ext cx="44450" cy="44450"/>
                </a:xfrm>
                <a:custGeom>
                  <a:avLst/>
                  <a:gdLst>
                    <a:gd name="T0" fmla="*/ 6 w 12"/>
                    <a:gd name="T1" fmla="*/ 0 h 12"/>
                    <a:gd name="T2" fmla="*/ 0 w 12"/>
                    <a:gd name="T3" fmla="*/ 6 h 12"/>
                    <a:gd name="T4" fmla="*/ 6 w 12"/>
                    <a:gd name="T5" fmla="*/ 12 h 12"/>
                    <a:gd name="T6" fmla="*/ 12 w 12"/>
                    <a:gd name="T7" fmla="*/ 6 h 12"/>
                    <a:gd name="T8" fmla="*/ 6 w 12"/>
                    <a:gd name="T9" fmla="*/ 0 h 12"/>
                    <a:gd name="T10" fmla="*/ 6 w 12"/>
                    <a:gd name="T11" fmla="*/ 8 h 12"/>
                    <a:gd name="T12" fmla="*/ 4 w 12"/>
                    <a:gd name="T13" fmla="*/ 6 h 12"/>
                    <a:gd name="T14" fmla="*/ 6 w 12"/>
                    <a:gd name="T15" fmla="*/ 4 h 12"/>
                    <a:gd name="T16" fmla="*/ 8 w 12"/>
                    <a:gd name="T17" fmla="*/ 6 h 12"/>
                    <a:gd name="T18" fmla="*/ 6 w 12"/>
                    <a:gd name="T19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" h="12">
                      <a:moveTo>
                        <a:pt x="6" y="0"/>
                      </a:move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0" y="9"/>
                        <a:pt x="3" y="12"/>
                        <a:pt x="6" y="12"/>
                      </a:cubicBezTo>
                      <a:cubicBezTo>
                        <a:pt x="9" y="12"/>
                        <a:pt x="12" y="9"/>
                        <a:pt x="12" y="6"/>
                      </a:cubicBezTo>
                      <a:cubicBezTo>
                        <a:pt x="12" y="3"/>
                        <a:pt x="9" y="0"/>
                        <a:pt x="6" y="0"/>
                      </a:cubicBezTo>
                      <a:close/>
                      <a:moveTo>
                        <a:pt x="6" y="8"/>
                      </a:moveTo>
                      <a:cubicBezTo>
                        <a:pt x="5" y="8"/>
                        <a:pt x="4" y="7"/>
                        <a:pt x="4" y="6"/>
                      </a:cubicBezTo>
                      <a:cubicBezTo>
                        <a:pt x="4" y="5"/>
                        <a:pt x="5" y="4"/>
                        <a:pt x="6" y="4"/>
                      </a:cubicBezTo>
                      <a:cubicBezTo>
                        <a:pt x="7" y="4"/>
                        <a:pt x="8" y="5"/>
                        <a:pt x="8" y="6"/>
                      </a:cubicBezTo>
                      <a:cubicBezTo>
                        <a:pt x="8" y="7"/>
                        <a:pt x="7" y="8"/>
                        <a:pt x="6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sz="1015">
                    <a:latin typeface="+mn-lt"/>
                    <a:ea typeface="+mn-ea"/>
                  </a:endParaRPr>
                </a:p>
              </p:txBody>
            </p:sp>
          </p:grpSp>
        </p:grpSp>
      </p:grpSp>
      <p:grpSp>
        <p:nvGrpSpPr>
          <p:cNvPr id="78" name="Group 84"/>
          <p:cNvGrpSpPr>
            <a:grpSpLocks noChangeAspect="1"/>
          </p:cNvGrpSpPr>
          <p:nvPr/>
        </p:nvGrpSpPr>
        <p:grpSpPr bwMode="auto">
          <a:xfrm>
            <a:off x="5635944" y="3160532"/>
            <a:ext cx="432105" cy="431686"/>
            <a:chOff x="7275513" y="5302250"/>
            <a:chExt cx="1012825" cy="1012825"/>
          </a:xfrm>
          <a:solidFill>
            <a:schemeClr val="accent1"/>
          </a:solidFill>
        </p:grpSpPr>
        <p:sp>
          <p:nvSpPr>
            <p:cNvPr id="80" name="Freeform 34"/>
            <p:cNvSpPr/>
            <p:nvPr/>
          </p:nvSpPr>
          <p:spPr bwMode="auto">
            <a:xfrm>
              <a:off x="7467601" y="5521325"/>
              <a:ext cx="608013" cy="606425"/>
            </a:xfrm>
            <a:custGeom>
              <a:avLst/>
              <a:gdLst>
                <a:gd name="T0" fmla="*/ 189 w 211"/>
                <a:gd name="T1" fmla="*/ 85 h 211"/>
                <a:gd name="T2" fmla="*/ 187 w 211"/>
                <a:gd name="T3" fmla="*/ 64 h 211"/>
                <a:gd name="T4" fmla="*/ 192 w 211"/>
                <a:gd name="T5" fmla="*/ 41 h 211"/>
                <a:gd name="T6" fmla="*/ 179 w 211"/>
                <a:gd name="T7" fmla="*/ 31 h 211"/>
                <a:gd name="T8" fmla="*/ 170 w 211"/>
                <a:gd name="T9" fmla="*/ 36 h 211"/>
                <a:gd name="T10" fmla="*/ 164 w 211"/>
                <a:gd name="T11" fmla="*/ 34 h 211"/>
                <a:gd name="T12" fmla="*/ 155 w 211"/>
                <a:gd name="T13" fmla="*/ 26 h 211"/>
                <a:gd name="T14" fmla="*/ 148 w 211"/>
                <a:gd name="T15" fmla="*/ 20 h 211"/>
                <a:gd name="T16" fmla="*/ 149 w 211"/>
                <a:gd name="T17" fmla="*/ 11 h 211"/>
                <a:gd name="T18" fmla="*/ 125 w 211"/>
                <a:gd name="T19" fmla="*/ 5 h 211"/>
                <a:gd name="T20" fmla="*/ 106 w 211"/>
                <a:gd name="T21" fmla="*/ 1 h 211"/>
                <a:gd name="T22" fmla="*/ 89 w 211"/>
                <a:gd name="T23" fmla="*/ 2 h 211"/>
                <a:gd name="T24" fmla="*/ 88 w 211"/>
                <a:gd name="T25" fmla="*/ 7 h 211"/>
                <a:gd name="T26" fmla="*/ 99 w 211"/>
                <a:gd name="T27" fmla="*/ 3 h 211"/>
                <a:gd name="T28" fmla="*/ 101 w 211"/>
                <a:gd name="T29" fmla="*/ 13 h 211"/>
                <a:gd name="T30" fmla="*/ 83 w 211"/>
                <a:gd name="T31" fmla="*/ 23 h 211"/>
                <a:gd name="T32" fmla="*/ 87 w 211"/>
                <a:gd name="T33" fmla="*/ 31 h 211"/>
                <a:gd name="T34" fmla="*/ 96 w 211"/>
                <a:gd name="T35" fmla="*/ 25 h 211"/>
                <a:gd name="T36" fmla="*/ 108 w 211"/>
                <a:gd name="T37" fmla="*/ 30 h 211"/>
                <a:gd name="T38" fmla="*/ 118 w 211"/>
                <a:gd name="T39" fmla="*/ 29 h 211"/>
                <a:gd name="T40" fmla="*/ 130 w 211"/>
                <a:gd name="T41" fmla="*/ 32 h 211"/>
                <a:gd name="T42" fmla="*/ 128 w 211"/>
                <a:gd name="T43" fmla="*/ 37 h 211"/>
                <a:gd name="T44" fmla="*/ 116 w 211"/>
                <a:gd name="T45" fmla="*/ 43 h 211"/>
                <a:gd name="T46" fmla="*/ 117 w 211"/>
                <a:gd name="T47" fmla="*/ 50 h 211"/>
                <a:gd name="T48" fmla="*/ 113 w 211"/>
                <a:gd name="T49" fmla="*/ 58 h 211"/>
                <a:gd name="T50" fmla="*/ 110 w 211"/>
                <a:gd name="T51" fmla="*/ 91 h 211"/>
                <a:gd name="T52" fmla="*/ 104 w 211"/>
                <a:gd name="T53" fmla="*/ 97 h 211"/>
                <a:gd name="T54" fmla="*/ 88 w 211"/>
                <a:gd name="T55" fmla="*/ 77 h 211"/>
                <a:gd name="T56" fmla="*/ 57 w 211"/>
                <a:gd name="T57" fmla="*/ 83 h 211"/>
                <a:gd name="T58" fmla="*/ 73 w 211"/>
                <a:gd name="T59" fmla="*/ 89 h 211"/>
                <a:gd name="T60" fmla="*/ 75 w 211"/>
                <a:gd name="T61" fmla="*/ 94 h 211"/>
                <a:gd name="T62" fmla="*/ 63 w 211"/>
                <a:gd name="T63" fmla="*/ 97 h 211"/>
                <a:gd name="T64" fmla="*/ 62 w 211"/>
                <a:gd name="T65" fmla="*/ 105 h 211"/>
                <a:gd name="T66" fmla="*/ 70 w 211"/>
                <a:gd name="T67" fmla="*/ 110 h 211"/>
                <a:gd name="T68" fmla="*/ 84 w 211"/>
                <a:gd name="T69" fmla="*/ 107 h 211"/>
                <a:gd name="T70" fmla="*/ 99 w 211"/>
                <a:gd name="T71" fmla="*/ 114 h 211"/>
                <a:gd name="T72" fmla="*/ 116 w 211"/>
                <a:gd name="T73" fmla="*/ 109 h 211"/>
                <a:gd name="T74" fmla="*/ 118 w 211"/>
                <a:gd name="T75" fmla="*/ 131 h 211"/>
                <a:gd name="T76" fmla="*/ 109 w 211"/>
                <a:gd name="T77" fmla="*/ 159 h 211"/>
                <a:gd name="T78" fmla="*/ 90 w 211"/>
                <a:gd name="T79" fmla="*/ 189 h 211"/>
                <a:gd name="T80" fmla="*/ 82 w 211"/>
                <a:gd name="T81" fmla="*/ 197 h 211"/>
                <a:gd name="T82" fmla="*/ 79 w 211"/>
                <a:gd name="T83" fmla="*/ 181 h 211"/>
                <a:gd name="T84" fmla="*/ 78 w 211"/>
                <a:gd name="T85" fmla="*/ 159 h 211"/>
                <a:gd name="T86" fmla="*/ 63 w 211"/>
                <a:gd name="T87" fmla="*/ 132 h 211"/>
                <a:gd name="T88" fmla="*/ 72 w 211"/>
                <a:gd name="T89" fmla="*/ 125 h 211"/>
                <a:gd name="T90" fmla="*/ 60 w 211"/>
                <a:gd name="T91" fmla="*/ 115 h 211"/>
                <a:gd name="T92" fmla="*/ 55 w 211"/>
                <a:gd name="T93" fmla="*/ 102 h 211"/>
                <a:gd name="T94" fmla="*/ 50 w 211"/>
                <a:gd name="T95" fmla="*/ 89 h 211"/>
                <a:gd name="T96" fmla="*/ 38 w 211"/>
                <a:gd name="T97" fmla="*/ 78 h 211"/>
                <a:gd name="T98" fmla="*/ 37 w 211"/>
                <a:gd name="T99" fmla="*/ 91 h 211"/>
                <a:gd name="T100" fmla="*/ 30 w 211"/>
                <a:gd name="T101" fmla="*/ 91 h 211"/>
                <a:gd name="T102" fmla="*/ 32 w 211"/>
                <a:gd name="T103" fmla="*/ 52 h 211"/>
                <a:gd name="T104" fmla="*/ 20 w 211"/>
                <a:gd name="T105" fmla="*/ 148 h 211"/>
                <a:gd name="T106" fmla="*/ 167 w 211"/>
                <a:gd name="T107" fmla="*/ 185 h 211"/>
                <a:gd name="T108" fmla="*/ 160 w 211"/>
                <a:gd name="T109" fmla="*/ 127 h 211"/>
                <a:gd name="T110" fmla="*/ 184 w 211"/>
                <a:gd name="T111" fmla="*/ 133 h 211"/>
                <a:gd name="T112" fmla="*/ 201 w 211"/>
                <a:gd name="T113" fmla="*/ 146 h 211"/>
                <a:gd name="T114" fmla="*/ 206 w 211"/>
                <a:gd name="T115" fmla="*/ 109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11" h="211">
                  <a:moveTo>
                    <a:pt x="196" y="93"/>
                  </a:moveTo>
                  <a:cubicBezTo>
                    <a:pt x="195" y="88"/>
                    <a:pt x="194" y="87"/>
                    <a:pt x="189" y="85"/>
                  </a:cubicBezTo>
                  <a:cubicBezTo>
                    <a:pt x="183" y="84"/>
                    <a:pt x="181" y="81"/>
                    <a:pt x="183" y="76"/>
                  </a:cubicBezTo>
                  <a:cubicBezTo>
                    <a:pt x="184" y="72"/>
                    <a:pt x="186" y="68"/>
                    <a:pt x="187" y="64"/>
                  </a:cubicBezTo>
                  <a:cubicBezTo>
                    <a:pt x="189" y="61"/>
                    <a:pt x="190" y="57"/>
                    <a:pt x="189" y="52"/>
                  </a:cubicBezTo>
                  <a:cubicBezTo>
                    <a:pt x="188" y="48"/>
                    <a:pt x="189" y="44"/>
                    <a:pt x="192" y="41"/>
                  </a:cubicBezTo>
                  <a:cubicBezTo>
                    <a:pt x="189" y="37"/>
                    <a:pt x="186" y="34"/>
                    <a:pt x="182" y="30"/>
                  </a:cubicBezTo>
                  <a:cubicBezTo>
                    <a:pt x="181" y="28"/>
                    <a:pt x="180" y="29"/>
                    <a:pt x="179" y="31"/>
                  </a:cubicBezTo>
                  <a:cubicBezTo>
                    <a:pt x="179" y="32"/>
                    <a:pt x="179" y="33"/>
                    <a:pt x="179" y="33"/>
                  </a:cubicBezTo>
                  <a:cubicBezTo>
                    <a:pt x="178" y="38"/>
                    <a:pt x="174" y="39"/>
                    <a:pt x="170" y="36"/>
                  </a:cubicBezTo>
                  <a:cubicBezTo>
                    <a:pt x="170" y="36"/>
                    <a:pt x="169" y="35"/>
                    <a:pt x="168" y="35"/>
                  </a:cubicBezTo>
                  <a:cubicBezTo>
                    <a:pt x="167" y="34"/>
                    <a:pt x="165" y="34"/>
                    <a:pt x="164" y="34"/>
                  </a:cubicBezTo>
                  <a:cubicBezTo>
                    <a:pt x="160" y="35"/>
                    <a:pt x="159" y="34"/>
                    <a:pt x="159" y="30"/>
                  </a:cubicBezTo>
                  <a:cubicBezTo>
                    <a:pt x="160" y="27"/>
                    <a:pt x="159" y="25"/>
                    <a:pt x="155" y="26"/>
                  </a:cubicBezTo>
                  <a:cubicBezTo>
                    <a:pt x="154" y="26"/>
                    <a:pt x="153" y="26"/>
                    <a:pt x="152" y="26"/>
                  </a:cubicBezTo>
                  <a:cubicBezTo>
                    <a:pt x="149" y="26"/>
                    <a:pt x="147" y="23"/>
                    <a:pt x="148" y="20"/>
                  </a:cubicBezTo>
                  <a:cubicBezTo>
                    <a:pt x="148" y="18"/>
                    <a:pt x="149" y="17"/>
                    <a:pt x="149" y="15"/>
                  </a:cubicBezTo>
                  <a:cubicBezTo>
                    <a:pt x="150" y="14"/>
                    <a:pt x="150" y="12"/>
                    <a:pt x="149" y="11"/>
                  </a:cubicBezTo>
                  <a:cubicBezTo>
                    <a:pt x="147" y="9"/>
                    <a:pt x="144" y="7"/>
                    <a:pt x="141" y="5"/>
                  </a:cubicBezTo>
                  <a:cubicBezTo>
                    <a:pt x="136" y="1"/>
                    <a:pt x="130" y="4"/>
                    <a:pt x="125" y="5"/>
                  </a:cubicBezTo>
                  <a:cubicBezTo>
                    <a:pt x="124" y="9"/>
                    <a:pt x="124" y="10"/>
                    <a:pt x="119" y="9"/>
                  </a:cubicBezTo>
                  <a:cubicBezTo>
                    <a:pt x="114" y="7"/>
                    <a:pt x="110" y="5"/>
                    <a:pt x="106" y="1"/>
                  </a:cubicBezTo>
                  <a:cubicBezTo>
                    <a:pt x="106" y="0"/>
                    <a:pt x="105" y="0"/>
                    <a:pt x="104" y="0"/>
                  </a:cubicBezTo>
                  <a:cubicBezTo>
                    <a:pt x="99" y="1"/>
                    <a:pt x="94" y="1"/>
                    <a:pt x="89" y="2"/>
                  </a:cubicBezTo>
                  <a:cubicBezTo>
                    <a:pt x="88" y="2"/>
                    <a:pt x="87" y="3"/>
                    <a:pt x="87" y="4"/>
                  </a:cubicBezTo>
                  <a:cubicBezTo>
                    <a:pt x="87" y="5"/>
                    <a:pt x="87" y="6"/>
                    <a:pt x="88" y="7"/>
                  </a:cubicBezTo>
                  <a:cubicBezTo>
                    <a:pt x="90" y="7"/>
                    <a:pt x="92" y="7"/>
                    <a:pt x="93" y="6"/>
                  </a:cubicBezTo>
                  <a:cubicBezTo>
                    <a:pt x="95" y="5"/>
                    <a:pt x="97" y="4"/>
                    <a:pt x="99" y="3"/>
                  </a:cubicBezTo>
                  <a:cubicBezTo>
                    <a:pt x="102" y="2"/>
                    <a:pt x="103" y="2"/>
                    <a:pt x="104" y="5"/>
                  </a:cubicBezTo>
                  <a:cubicBezTo>
                    <a:pt x="105" y="8"/>
                    <a:pt x="104" y="11"/>
                    <a:pt x="101" y="13"/>
                  </a:cubicBezTo>
                  <a:cubicBezTo>
                    <a:pt x="98" y="15"/>
                    <a:pt x="94" y="17"/>
                    <a:pt x="90" y="19"/>
                  </a:cubicBezTo>
                  <a:cubicBezTo>
                    <a:pt x="88" y="20"/>
                    <a:pt x="85" y="22"/>
                    <a:pt x="83" y="23"/>
                  </a:cubicBezTo>
                  <a:cubicBezTo>
                    <a:pt x="81" y="25"/>
                    <a:pt x="79" y="27"/>
                    <a:pt x="81" y="30"/>
                  </a:cubicBezTo>
                  <a:cubicBezTo>
                    <a:pt x="82" y="32"/>
                    <a:pt x="85" y="31"/>
                    <a:pt x="87" y="31"/>
                  </a:cubicBezTo>
                  <a:cubicBezTo>
                    <a:pt x="89" y="30"/>
                    <a:pt x="91" y="29"/>
                    <a:pt x="93" y="28"/>
                  </a:cubicBezTo>
                  <a:cubicBezTo>
                    <a:pt x="94" y="27"/>
                    <a:pt x="95" y="26"/>
                    <a:pt x="96" y="25"/>
                  </a:cubicBezTo>
                  <a:cubicBezTo>
                    <a:pt x="98" y="24"/>
                    <a:pt x="99" y="24"/>
                    <a:pt x="100" y="27"/>
                  </a:cubicBezTo>
                  <a:cubicBezTo>
                    <a:pt x="102" y="31"/>
                    <a:pt x="105" y="32"/>
                    <a:pt x="108" y="30"/>
                  </a:cubicBezTo>
                  <a:cubicBezTo>
                    <a:pt x="110" y="29"/>
                    <a:pt x="111" y="27"/>
                    <a:pt x="113" y="26"/>
                  </a:cubicBezTo>
                  <a:cubicBezTo>
                    <a:pt x="116" y="25"/>
                    <a:pt x="118" y="26"/>
                    <a:pt x="118" y="29"/>
                  </a:cubicBezTo>
                  <a:cubicBezTo>
                    <a:pt x="119" y="33"/>
                    <a:pt x="120" y="34"/>
                    <a:pt x="124" y="33"/>
                  </a:cubicBezTo>
                  <a:cubicBezTo>
                    <a:pt x="126" y="33"/>
                    <a:pt x="128" y="33"/>
                    <a:pt x="130" y="32"/>
                  </a:cubicBezTo>
                  <a:cubicBezTo>
                    <a:pt x="130" y="33"/>
                    <a:pt x="131" y="33"/>
                    <a:pt x="131" y="33"/>
                  </a:cubicBezTo>
                  <a:cubicBezTo>
                    <a:pt x="130" y="34"/>
                    <a:pt x="130" y="36"/>
                    <a:pt x="128" y="37"/>
                  </a:cubicBezTo>
                  <a:cubicBezTo>
                    <a:pt x="127" y="39"/>
                    <a:pt x="124" y="40"/>
                    <a:pt x="122" y="41"/>
                  </a:cubicBezTo>
                  <a:cubicBezTo>
                    <a:pt x="119" y="42"/>
                    <a:pt x="116" y="43"/>
                    <a:pt x="116" y="43"/>
                  </a:cubicBezTo>
                  <a:cubicBezTo>
                    <a:pt x="116" y="43"/>
                    <a:pt x="120" y="45"/>
                    <a:pt x="118" y="46"/>
                  </a:cubicBezTo>
                  <a:cubicBezTo>
                    <a:pt x="114" y="47"/>
                    <a:pt x="108" y="53"/>
                    <a:pt x="117" y="50"/>
                  </a:cubicBezTo>
                  <a:cubicBezTo>
                    <a:pt x="118" y="50"/>
                    <a:pt x="120" y="50"/>
                    <a:pt x="122" y="49"/>
                  </a:cubicBezTo>
                  <a:cubicBezTo>
                    <a:pt x="120" y="54"/>
                    <a:pt x="116" y="56"/>
                    <a:pt x="113" y="58"/>
                  </a:cubicBezTo>
                  <a:cubicBezTo>
                    <a:pt x="102" y="64"/>
                    <a:pt x="101" y="79"/>
                    <a:pt x="107" y="86"/>
                  </a:cubicBezTo>
                  <a:cubicBezTo>
                    <a:pt x="108" y="88"/>
                    <a:pt x="109" y="89"/>
                    <a:pt x="110" y="91"/>
                  </a:cubicBezTo>
                  <a:cubicBezTo>
                    <a:pt x="111" y="93"/>
                    <a:pt x="111" y="96"/>
                    <a:pt x="109" y="97"/>
                  </a:cubicBezTo>
                  <a:cubicBezTo>
                    <a:pt x="108" y="98"/>
                    <a:pt x="105" y="97"/>
                    <a:pt x="104" y="97"/>
                  </a:cubicBezTo>
                  <a:cubicBezTo>
                    <a:pt x="101" y="94"/>
                    <a:pt x="98" y="92"/>
                    <a:pt x="96" y="89"/>
                  </a:cubicBezTo>
                  <a:cubicBezTo>
                    <a:pt x="93" y="85"/>
                    <a:pt x="91" y="81"/>
                    <a:pt x="88" y="77"/>
                  </a:cubicBezTo>
                  <a:cubicBezTo>
                    <a:pt x="78" y="66"/>
                    <a:pt x="66" y="68"/>
                    <a:pt x="57" y="77"/>
                  </a:cubicBezTo>
                  <a:cubicBezTo>
                    <a:pt x="54" y="79"/>
                    <a:pt x="55" y="81"/>
                    <a:pt x="57" y="83"/>
                  </a:cubicBezTo>
                  <a:cubicBezTo>
                    <a:pt x="58" y="83"/>
                    <a:pt x="59" y="84"/>
                    <a:pt x="60" y="84"/>
                  </a:cubicBezTo>
                  <a:cubicBezTo>
                    <a:pt x="65" y="86"/>
                    <a:pt x="69" y="88"/>
                    <a:pt x="73" y="89"/>
                  </a:cubicBezTo>
                  <a:cubicBezTo>
                    <a:pt x="74" y="90"/>
                    <a:pt x="75" y="90"/>
                    <a:pt x="76" y="91"/>
                  </a:cubicBezTo>
                  <a:cubicBezTo>
                    <a:pt x="77" y="92"/>
                    <a:pt x="77" y="93"/>
                    <a:pt x="75" y="94"/>
                  </a:cubicBezTo>
                  <a:cubicBezTo>
                    <a:pt x="74" y="95"/>
                    <a:pt x="72" y="95"/>
                    <a:pt x="71" y="95"/>
                  </a:cubicBezTo>
                  <a:cubicBezTo>
                    <a:pt x="68" y="96"/>
                    <a:pt x="65" y="96"/>
                    <a:pt x="63" y="97"/>
                  </a:cubicBezTo>
                  <a:cubicBezTo>
                    <a:pt x="61" y="98"/>
                    <a:pt x="59" y="100"/>
                    <a:pt x="59" y="101"/>
                  </a:cubicBezTo>
                  <a:cubicBezTo>
                    <a:pt x="59" y="102"/>
                    <a:pt x="61" y="104"/>
                    <a:pt x="62" y="105"/>
                  </a:cubicBezTo>
                  <a:cubicBezTo>
                    <a:pt x="63" y="106"/>
                    <a:pt x="64" y="106"/>
                    <a:pt x="65" y="107"/>
                  </a:cubicBezTo>
                  <a:cubicBezTo>
                    <a:pt x="67" y="108"/>
                    <a:pt x="69" y="109"/>
                    <a:pt x="70" y="110"/>
                  </a:cubicBezTo>
                  <a:cubicBezTo>
                    <a:pt x="72" y="113"/>
                    <a:pt x="74" y="113"/>
                    <a:pt x="76" y="112"/>
                  </a:cubicBezTo>
                  <a:cubicBezTo>
                    <a:pt x="79" y="110"/>
                    <a:pt x="81" y="109"/>
                    <a:pt x="84" y="107"/>
                  </a:cubicBezTo>
                  <a:cubicBezTo>
                    <a:pt x="87" y="105"/>
                    <a:pt x="87" y="105"/>
                    <a:pt x="89" y="108"/>
                  </a:cubicBezTo>
                  <a:cubicBezTo>
                    <a:pt x="91" y="112"/>
                    <a:pt x="94" y="115"/>
                    <a:pt x="99" y="114"/>
                  </a:cubicBezTo>
                  <a:cubicBezTo>
                    <a:pt x="102" y="114"/>
                    <a:pt x="106" y="112"/>
                    <a:pt x="109" y="111"/>
                  </a:cubicBezTo>
                  <a:cubicBezTo>
                    <a:pt x="111" y="110"/>
                    <a:pt x="113" y="109"/>
                    <a:pt x="116" y="109"/>
                  </a:cubicBezTo>
                  <a:cubicBezTo>
                    <a:pt x="121" y="108"/>
                    <a:pt x="124" y="112"/>
                    <a:pt x="124" y="118"/>
                  </a:cubicBezTo>
                  <a:cubicBezTo>
                    <a:pt x="125" y="124"/>
                    <a:pt x="122" y="128"/>
                    <a:pt x="118" y="131"/>
                  </a:cubicBezTo>
                  <a:cubicBezTo>
                    <a:pt x="114" y="135"/>
                    <a:pt x="112" y="139"/>
                    <a:pt x="114" y="145"/>
                  </a:cubicBezTo>
                  <a:cubicBezTo>
                    <a:pt x="116" y="150"/>
                    <a:pt x="114" y="155"/>
                    <a:pt x="109" y="159"/>
                  </a:cubicBezTo>
                  <a:cubicBezTo>
                    <a:pt x="106" y="162"/>
                    <a:pt x="103" y="164"/>
                    <a:pt x="99" y="167"/>
                  </a:cubicBezTo>
                  <a:cubicBezTo>
                    <a:pt x="95" y="169"/>
                    <a:pt x="89" y="184"/>
                    <a:pt x="90" y="189"/>
                  </a:cubicBezTo>
                  <a:cubicBezTo>
                    <a:pt x="90" y="190"/>
                    <a:pt x="91" y="191"/>
                    <a:pt x="90" y="192"/>
                  </a:cubicBezTo>
                  <a:cubicBezTo>
                    <a:pt x="90" y="197"/>
                    <a:pt x="87" y="196"/>
                    <a:pt x="82" y="197"/>
                  </a:cubicBezTo>
                  <a:cubicBezTo>
                    <a:pt x="79" y="198"/>
                    <a:pt x="80" y="192"/>
                    <a:pt x="79" y="189"/>
                  </a:cubicBezTo>
                  <a:cubicBezTo>
                    <a:pt x="78" y="186"/>
                    <a:pt x="78" y="183"/>
                    <a:pt x="79" y="181"/>
                  </a:cubicBezTo>
                  <a:cubicBezTo>
                    <a:pt x="79" y="178"/>
                    <a:pt x="81" y="176"/>
                    <a:pt x="81" y="173"/>
                  </a:cubicBezTo>
                  <a:cubicBezTo>
                    <a:pt x="83" y="168"/>
                    <a:pt x="82" y="163"/>
                    <a:pt x="78" y="159"/>
                  </a:cubicBezTo>
                  <a:cubicBezTo>
                    <a:pt x="76" y="158"/>
                    <a:pt x="74" y="156"/>
                    <a:pt x="73" y="154"/>
                  </a:cubicBezTo>
                  <a:cubicBezTo>
                    <a:pt x="66" y="148"/>
                    <a:pt x="63" y="141"/>
                    <a:pt x="63" y="132"/>
                  </a:cubicBezTo>
                  <a:cubicBezTo>
                    <a:pt x="63" y="128"/>
                    <a:pt x="65" y="126"/>
                    <a:pt x="69" y="126"/>
                  </a:cubicBezTo>
                  <a:cubicBezTo>
                    <a:pt x="70" y="126"/>
                    <a:pt x="71" y="125"/>
                    <a:pt x="72" y="125"/>
                  </a:cubicBezTo>
                  <a:cubicBezTo>
                    <a:pt x="71" y="122"/>
                    <a:pt x="70" y="120"/>
                    <a:pt x="66" y="120"/>
                  </a:cubicBezTo>
                  <a:cubicBezTo>
                    <a:pt x="63" y="120"/>
                    <a:pt x="61" y="118"/>
                    <a:pt x="60" y="115"/>
                  </a:cubicBezTo>
                  <a:cubicBezTo>
                    <a:pt x="59" y="114"/>
                    <a:pt x="59" y="112"/>
                    <a:pt x="59" y="111"/>
                  </a:cubicBezTo>
                  <a:cubicBezTo>
                    <a:pt x="57" y="108"/>
                    <a:pt x="57" y="104"/>
                    <a:pt x="55" y="102"/>
                  </a:cubicBezTo>
                  <a:cubicBezTo>
                    <a:pt x="53" y="99"/>
                    <a:pt x="52" y="97"/>
                    <a:pt x="52" y="94"/>
                  </a:cubicBezTo>
                  <a:cubicBezTo>
                    <a:pt x="52" y="92"/>
                    <a:pt x="51" y="91"/>
                    <a:pt x="50" y="89"/>
                  </a:cubicBezTo>
                  <a:cubicBezTo>
                    <a:pt x="47" y="87"/>
                    <a:pt x="45" y="84"/>
                    <a:pt x="42" y="82"/>
                  </a:cubicBezTo>
                  <a:cubicBezTo>
                    <a:pt x="41" y="81"/>
                    <a:pt x="40" y="80"/>
                    <a:pt x="38" y="78"/>
                  </a:cubicBezTo>
                  <a:cubicBezTo>
                    <a:pt x="38" y="81"/>
                    <a:pt x="38" y="83"/>
                    <a:pt x="38" y="84"/>
                  </a:cubicBezTo>
                  <a:cubicBezTo>
                    <a:pt x="38" y="86"/>
                    <a:pt x="38" y="89"/>
                    <a:pt x="37" y="91"/>
                  </a:cubicBezTo>
                  <a:cubicBezTo>
                    <a:pt x="37" y="92"/>
                    <a:pt x="35" y="94"/>
                    <a:pt x="34" y="94"/>
                  </a:cubicBezTo>
                  <a:cubicBezTo>
                    <a:pt x="33" y="94"/>
                    <a:pt x="31" y="92"/>
                    <a:pt x="30" y="91"/>
                  </a:cubicBezTo>
                  <a:cubicBezTo>
                    <a:pt x="30" y="89"/>
                    <a:pt x="30" y="86"/>
                    <a:pt x="30" y="84"/>
                  </a:cubicBezTo>
                  <a:cubicBezTo>
                    <a:pt x="32" y="73"/>
                    <a:pt x="33" y="62"/>
                    <a:pt x="32" y="52"/>
                  </a:cubicBezTo>
                  <a:cubicBezTo>
                    <a:pt x="32" y="48"/>
                    <a:pt x="31" y="44"/>
                    <a:pt x="30" y="39"/>
                  </a:cubicBezTo>
                  <a:cubicBezTo>
                    <a:pt x="10" y="64"/>
                    <a:pt x="0" y="108"/>
                    <a:pt x="20" y="148"/>
                  </a:cubicBezTo>
                  <a:cubicBezTo>
                    <a:pt x="42" y="190"/>
                    <a:pt x="89" y="211"/>
                    <a:pt x="135" y="199"/>
                  </a:cubicBezTo>
                  <a:cubicBezTo>
                    <a:pt x="147" y="196"/>
                    <a:pt x="158" y="191"/>
                    <a:pt x="167" y="185"/>
                  </a:cubicBezTo>
                  <a:cubicBezTo>
                    <a:pt x="162" y="183"/>
                    <a:pt x="155" y="180"/>
                    <a:pt x="154" y="161"/>
                  </a:cubicBezTo>
                  <a:cubicBezTo>
                    <a:pt x="153" y="133"/>
                    <a:pt x="157" y="127"/>
                    <a:pt x="160" y="127"/>
                  </a:cubicBezTo>
                  <a:cubicBezTo>
                    <a:pt x="162" y="127"/>
                    <a:pt x="164" y="126"/>
                    <a:pt x="172" y="134"/>
                  </a:cubicBezTo>
                  <a:cubicBezTo>
                    <a:pt x="179" y="143"/>
                    <a:pt x="183" y="139"/>
                    <a:pt x="184" y="133"/>
                  </a:cubicBezTo>
                  <a:cubicBezTo>
                    <a:pt x="184" y="127"/>
                    <a:pt x="190" y="118"/>
                    <a:pt x="193" y="127"/>
                  </a:cubicBezTo>
                  <a:cubicBezTo>
                    <a:pt x="194" y="133"/>
                    <a:pt x="198" y="141"/>
                    <a:pt x="201" y="146"/>
                  </a:cubicBezTo>
                  <a:cubicBezTo>
                    <a:pt x="207" y="135"/>
                    <a:pt x="210" y="123"/>
                    <a:pt x="211" y="111"/>
                  </a:cubicBezTo>
                  <a:cubicBezTo>
                    <a:pt x="209" y="110"/>
                    <a:pt x="208" y="110"/>
                    <a:pt x="206" y="109"/>
                  </a:cubicBezTo>
                  <a:cubicBezTo>
                    <a:pt x="200" y="106"/>
                    <a:pt x="196" y="101"/>
                    <a:pt x="196" y="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600">
                <a:latin typeface="+mn-lt"/>
                <a:ea typeface="+mn-ea"/>
              </a:endParaRPr>
            </a:p>
          </p:txBody>
        </p:sp>
        <p:sp>
          <p:nvSpPr>
            <p:cNvPr id="81" name="Freeform 35"/>
            <p:cNvSpPr>
              <a:spLocks noEditPoints="1"/>
            </p:cNvSpPr>
            <p:nvPr/>
          </p:nvSpPr>
          <p:spPr bwMode="auto">
            <a:xfrm>
              <a:off x="7275513" y="5302250"/>
              <a:ext cx="1012825" cy="1012825"/>
            </a:xfrm>
            <a:custGeom>
              <a:avLst/>
              <a:gdLst>
                <a:gd name="T0" fmla="*/ 176 w 352"/>
                <a:gd name="T1" fmla="*/ 0 h 352"/>
                <a:gd name="T2" fmla="*/ 0 w 352"/>
                <a:gd name="T3" fmla="*/ 176 h 352"/>
                <a:gd name="T4" fmla="*/ 176 w 352"/>
                <a:gd name="T5" fmla="*/ 352 h 352"/>
                <a:gd name="T6" fmla="*/ 352 w 352"/>
                <a:gd name="T7" fmla="*/ 176 h 352"/>
                <a:gd name="T8" fmla="*/ 176 w 352"/>
                <a:gd name="T9" fmla="*/ 0 h 352"/>
                <a:gd name="T10" fmla="*/ 258 w 352"/>
                <a:gd name="T11" fmla="*/ 261 h 352"/>
                <a:gd name="T12" fmla="*/ 188 w 352"/>
                <a:gd name="T13" fmla="*/ 294 h 352"/>
                <a:gd name="T14" fmla="*/ 96 w 352"/>
                <a:gd name="T15" fmla="*/ 263 h 352"/>
                <a:gd name="T16" fmla="*/ 59 w 352"/>
                <a:gd name="T17" fmla="*/ 189 h 352"/>
                <a:gd name="T18" fmla="*/ 157 w 352"/>
                <a:gd name="T19" fmla="*/ 60 h 352"/>
                <a:gd name="T20" fmla="*/ 175 w 352"/>
                <a:gd name="T21" fmla="*/ 58 h 352"/>
                <a:gd name="T22" fmla="*/ 176 w 352"/>
                <a:gd name="T23" fmla="*/ 58 h 352"/>
                <a:gd name="T24" fmla="*/ 196 w 352"/>
                <a:gd name="T25" fmla="*/ 60 h 352"/>
                <a:gd name="T26" fmla="*/ 272 w 352"/>
                <a:gd name="T27" fmla="*/ 108 h 352"/>
                <a:gd name="T28" fmla="*/ 293 w 352"/>
                <a:gd name="T29" fmla="*/ 162 h 352"/>
                <a:gd name="T30" fmla="*/ 258 w 352"/>
                <a:gd name="T31" fmla="*/ 261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2" h="352">
                  <a:moveTo>
                    <a:pt x="176" y="0"/>
                  </a:moveTo>
                  <a:cubicBezTo>
                    <a:pt x="79" y="0"/>
                    <a:pt x="0" y="79"/>
                    <a:pt x="0" y="176"/>
                  </a:cubicBezTo>
                  <a:cubicBezTo>
                    <a:pt x="0" y="273"/>
                    <a:pt x="79" y="352"/>
                    <a:pt x="176" y="352"/>
                  </a:cubicBezTo>
                  <a:cubicBezTo>
                    <a:pt x="273" y="352"/>
                    <a:pt x="352" y="273"/>
                    <a:pt x="352" y="176"/>
                  </a:cubicBezTo>
                  <a:cubicBezTo>
                    <a:pt x="352" y="79"/>
                    <a:pt x="273" y="0"/>
                    <a:pt x="176" y="0"/>
                  </a:cubicBezTo>
                  <a:close/>
                  <a:moveTo>
                    <a:pt x="258" y="261"/>
                  </a:moveTo>
                  <a:cubicBezTo>
                    <a:pt x="238" y="280"/>
                    <a:pt x="215" y="291"/>
                    <a:pt x="188" y="294"/>
                  </a:cubicBezTo>
                  <a:cubicBezTo>
                    <a:pt x="153" y="297"/>
                    <a:pt x="122" y="287"/>
                    <a:pt x="96" y="263"/>
                  </a:cubicBezTo>
                  <a:cubicBezTo>
                    <a:pt x="75" y="243"/>
                    <a:pt x="62" y="218"/>
                    <a:pt x="59" y="189"/>
                  </a:cubicBezTo>
                  <a:cubicBezTo>
                    <a:pt x="52" y="127"/>
                    <a:pt x="96" y="69"/>
                    <a:pt x="157" y="60"/>
                  </a:cubicBezTo>
                  <a:cubicBezTo>
                    <a:pt x="163" y="59"/>
                    <a:pt x="169" y="59"/>
                    <a:pt x="175" y="58"/>
                  </a:cubicBezTo>
                  <a:cubicBezTo>
                    <a:pt x="176" y="58"/>
                    <a:pt x="176" y="58"/>
                    <a:pt x="176" y="58"/>
                  </a:cubicBezTo>
                  <a:cubicBezTo>
                    <a:pt x="183" y="59"/>
                    <a:pt x="189" y="59"/>
                    <a:pt x="196" y="60"/>
                  </a:cubicBezTo>
                  <a:cubicBezTo>
                    <a:pt x="227" y="66"/>
                    <a:pt x="253" y="82"/>
                    <a:pt x="272" y="108"/>
                  </a:cubicBezTo>
                  <a:cubicBezTo>
                    <a:pt x="283" y="124"/>
                    <a:pt x="291" y="142"/>
                    <a:pt x="293" y="162"/>
                  </a:cubicBezTo>
                  <a:cubicBezTo>
                    <a:pt x="297" y="200"/>
                    <a:pt x="286" y="234"/>
                    <a:pt x="258" y="2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600">
                <a:latin typeface="+mn-lt"/>
                <a:ea typeface="+mn-ea"/>
              </a:endParaRPr>
            </a:p>
          </p:txBody>
        </p:sp>
      </p:grpSp>
      <p:grpSp>
        <p:nvGrpSpPr>
          <p:cNvPr id="83" name="Group 92"/>
          <p:cNvGrpSpPr>
            <a:grpSpLocks noChangeAspect="1"/>
          </p:cNvGrpSpPr>
          <p:nvPr/>
        </p:nvGrpSpPr>
        <p:grpSpPr bwMode="auto">
          <a:xfrm>
            <a:off x="5635943" y="4780034"/>
            <a:ext cx="432061" cy="432403"/>
            <a:chOff x="4427538" y="3192463"/>
            <a:chExt cx="823913" cy="825500"/>
          </a:xfrm>
          <a:solidFill>
            <a:srgbClr val="F4971C"/>
          </a:solidFill>
        </p:grpSpPr>
        <p:sp>
          <p:nvSpPr>
            <p:cNvPr id="85" name="Oval 23"/>
            <p:cNvSpPr>
              <a:spLocks noChangeArrowheads="1"/>
            </p:cNvSpPr>
            <p:nvPr/>
          </p:nvSpPr>
          <p:spPr bwMode="auto">
            <a:xfrm>
              <a:off x="4813301" y="3825875"/>
              <a:ext cx="57150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600">
                <a:latin typeface="+mn-lt"/>
                <a:ea typeface="+mn-ea"/>
              </a:endParaRPr>
            </a:p>
          </p:txBody>
        </p:sp>
        <p:sp>
          <p:nvSpPr>
            <p:cNvPr id="86" name="Rectangle 24"/>
            <p:cNvSpPr>
              <a:spLocks noChangeArrowheads="1"/>
            </p:cNvSpPr>
            <p:nvPr/>
          </p:nvSpPr>
          <p:spPr bwMode="auto">
            <a:xfrm>
              <a:off x="4784726" y="3352800"/>
              <a:ext cx="115888" cy="15875"/>
            </a:xfrm>
            <a:prstGeom prst="rect">
              <a:avLst/>
            </a:prstGeom>
            <a:grpFill/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600">
                <a:latin typeface="+mn-lt"/>
                <a:ea typeface="+mn-ea"/>
              </a:endParaRPr>
            </a:p>
          </p:txBody>
        </p:sp>
        <p:sp>
          <p:nvSpPr>
            <p:cNvPr id="87" name="Freeform 25"/>
            <p:cNvSpPr>
              <a:spLocks noEditPoints="1"/>
            </p:cNvSpPr>
            <p:nvPr/>
          </p:nvSpPr>
          <p:spPr bwMode="auto">
            <a:xfrm>
              <a:off x="4427538" y="3192463"/>
              <a:ext cx="823913" cy="825500"/>
            </a:xfrm>
            <a:custGeom>
              <a:avLst/>
              <a:gdLst>
                <a:gd name="T0" fmla="*/ 143 w 286"/>
                <a:gd name="T1" fmla="*/ 0 h 287"/>
                <a:gd name="T2" fmla="*/ 0 w 286"/>
                <a:gd name="T3" fmla="*/ 143 h 287"/>
                <a:gd name="T4" fmla="*/ 143 w 286"/>
                <a:gd name="T5" fmla="*/ 287 h 287"/>
                <a:gd name="T6" fmla="*/ 286 w 286"/>
                <a:gd name="T7" fmla="*/ 143 h 287"/>
                <a:gd name="T8" fmla="*/ 143 w 286"/>
                <a:gd name="T9" fmla="*/ 0 h 287"/>
                <a:gd name="T10" fmla="*/ 201 w 286"/>
                <a:gd name="T11" fmla="*/ 234 h 287"/>
                <a:gd name="T12" fmla="*/ 187 w 286"/>
                <a:gd name="T13" fmla="*/ 248 h 287"/>
                <a:gd name="T14" fmla="*/ 101 w 286"/>
                <a:gd name="T15" fmla="*/ 248 h 287"/>
                <a:gd name="T16" fmla="*/ 87 w 286"/>
                <a:gd name="T17" fmla="*/ 234 h 287"/>
                <a:gd name="T18" fmla="*/ 87 w 286"/>
                <a:gd name="T19" fmla="*/ 60 h 287"/>
                <a:gd name="T20" fmla="*/ 101 w 286"/>
                <a:gd name="T21" fmla="*/ 46 h 287"/>
                <a:gd name="T22" fmla="*/ 187 w 286"/>
                <a:gd name="T23" fmla="*/ 46 h 287"/>
                <a:gd name="T24" fmla="*/ 201 w 286"/>
                <a:gd name="T25" fmla="*/ 60 h 287"/>
                <a:gd name="T26" fmla="*/ 201 w 286"/>
                <a:gd name="T27" fmla="*/ 23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6" h="287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7"/>
                    <a:pt x="143" y="287"/>
                  </a:cubicBezTo>
                  <a:cubicBezTo>
                    <a:pt x="222" y="287"/>
                    <a:pt x="286" y="222"/>
                    <a:pt x="286" y="143"/>
                  </a:cubicBezTo>
                  <a:cubicBezTo>
                    <a:pt x="286" y="64"/>
                    <a:pt x="222" y="0"/>
                    <a:pt x="143" y="0"/>
                  </a:cubicBezTo>
                  <a:close/>
                  <a:moveTo>
                    <a:pt x="201" y="234"/>
                  </a:moveTo>
                  <a:cubicBezTo>
                    <a:pt x="201" y="242"/>
                    <a:pt x="195" y="248"/>
                    <a:pt x="187" y="248"/>
                  </a:cubicBezTo>
                  <a:cubicBezTo>
                    <a:pt x="101" y="248"/>
                    <a:pt x="101" y="248"/>
                    <a:pt x="101" y="248"/>
                  </a:cubicBezTo>
                  <a:cubicBezTo>
                    <a:pt x="93" y="248"/>
                    <a:pt x="87" y="242"/>
                    <a:pt x="87" y="234"/>
                  </a:cubicBezTo>
                  <a:cubicBezTo>
                    <a:pt x="87" y="60"/>
                    <a:pt x="87" y="60"/>
                    <a:pt x="87" y="60"/>
                  </a:cubicBezTo>
                  <a:cubicBezTo>
                    <a:pt x="87" y="52"/>
                    <a:pt x="93" y="46"/>
                    <a:pt x="101" y="46"/>
                  </a:cubicBezTo>
                  <a:cubicBezTo>
                    <a:pt x="187" y="46"/>
                    <a:pt x="187" y="46"/>
                    <a:pt x="187" y="46"/>
                  </a:cubicBezTo>
                  <a:cubicBezTo>
                    <a:pt x="195" y="46"/>
                    <a:pt x="201" y="52"/>
                    <a:pt x="201" y="60"/>
                  </a:cubicBezTo>
                  <a:lnTo>
                    <a:pt x="201" y="2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600">
                <a:latin typeface="+mn-lt"/>
                <a:ea typeface="+mn-ea"/>
              </a:endParaRPr>
            </a:p>
          </p:txBody>
        </p:sp>
        <p:sp>
          <p:nvSpPr>
            <p:cNvPr id="88" name="Oval 26"/>
            <p:cNvSpPr>
              <a:spLocks noChangeArrowheads="1"/>
            </p:cNvSpPr>
            <p:nvPr/>
          </p:nvSpPr>
          <p:spPr bwMode="auto">
            <a:xfrm>
              <a:off x="4926013" y="3351213"/>
              <a:ext cx="22225" cy="19050"/>
            </a:xfrm>
            <a:prstGeom prst="ellipse">
              <a:avLst/>
            </a:prstGeom>
            <a:grpFill/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600">
                <a:latin typeface="+mn-lt"/>
                <a:ea typeface="+mn-ea"/>
              </a:endParaRPr>
            </a:p>
          </p:txBody>
        </p:sp>
        <p:sp>
          <p:nvSpPr>
            <p:cNvPr id="89" name="Rectangle 27"/>
            <p:cNvSpPr>
              <a:spLocks noChangeArrowheads="1"/>
            </p:cNvSpPr>
            <p:nvPr/>
          </p:nvSpPr>
          <p:spPr bwMode="auto">
            <a:xfrm>
              <a:off x="4710113" y="3397250"/>
              <a:ext cx="265113" cy="400050"/>
            </a:xfrm>
            <a:prstGeom prst="rect">
              <a:avLst/>
            </a:prstGeom>
            <a:grpFill/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600">
                <a:latin typeface="+mn-lt"/>
                <a:ea typeface="+mn-ea"/>
              </a:endParaRPr>
            </a:p>
          </p:txBody>
        </p:sp>
      </p:grpSp>
      <p:sp>
        <p:nvSpPr>
          <p:cNvPr id="91" name="Freeform 31"/>
          <p:cNvSpPr>
            <a:spLocks noChangeAspect="1" noEditPoints="1"/>
          </p:cNvSpPr>
          <p:nvPr/>
        </p:nvSpPr>
        <p:spPr bwMode="auto">
          <a:xfrm>
            <a:off x="8587439" y="2275601"/>
            <a:ext cx="431754" cy="432936"/>
          </a:xfrm>
          <a:custGeom>
            <a:avLst/>
            <a:gdLst>
              <a:gd name="T0" fmla="*/ 2147483647 w 280"/>
              <a:gd name="T1" fmla="*/ 0 h 280"/>
              <a:gd name="T2" fmla="*/ 0 w 280"/>
              <a:gd name="T3" fmla="*/ 2147483647 h 280"/>
              <a:gd name="T4" fmla="*/ 2147483647 w 280"/>
              <a:gd name="T5" fmla="*/ 2147483647 h 280"/>
              <a:gd name="T6" fmla="*/ 2147483647 w 280"/>
              <a:gd name="T7" fmla="*/ 2147483647 h 280"/>
              <a:gd name="T8" fmla="*/ 2147483647 w 280"/>
              <a:gd name="T9" fmla="*/ 0 h 280"/>
              <a:gd name="T10" fmla="*/ 2147483647 w 280"/>
              <a:gd name="T11" fmla="*/ 2147483647 h 280"/>
              <a:gd name="T12" fmla="*/ 2147483647 w 280"/>
              <a:gd name="T13" fmla="*/ 2147483647 h 280"/>
              <a:gd name="T14" fmla="*/ 2147483647 w 280"/>
              <a:gd name="T15" fmla="*/ 2147483647 h 280"/>
              <a:gd name="T16" fmla="*/ 2147483647 w 280"/>
              <a:gd name="T17" fmla="*/ 2147483647 h 280"/>
              <a:gd name="T18" fmla="*/ 2147483647 w 280"/>
              <a:gd name="T19" fmla="*/ 2147483647 h 280"/>
              <a:gd name="T20" fmla="*/ 2147483647 w 280"/>
              <a:gd name="T21" fmla="*/ 2147483647 h 280"/>
              <a:gd name="T22" fmla="*/ 2147483647 w 280"/>
              <a:gd name="T23" fmla="*/ 2147483647 h 280"/>
              <a:gd name="T24" fmla="*/ 2147483647 w 280"/>
              <a:gd name="T25" fmla="*/ 2147483647 h 280"/>
              <a:gd name="T26" fmla="*/ 2147483647 w 280"/>
              <a:gd name="T27" fmla="*/ 2147483647 h 280"/>
              <a:gd name="T28" fmla="*/ 2147483647 w 280"/>
              <a:gd name="T29" fmla="*/ 2147483647 h 280"/>
              <a:gd name="T30" fmla="*/ 2147483647 w 280"/>
              <a:gd name="T31" fmla="*/ 2147483647 h 280"/>
              <a:gd name="T32" fmla="*/ 2147483647 w 280"/>
              <a:gd name="T33" fmla="*/ 2147483647 h 280"/>
              <a:gd name="T34" fmla="*/ 2147483647 w 280"/>
              <a:gd name="T35" fmla="*/ 2147483647 h 280"/>
              <a:gd name="T36" fmla="*/ 2147483647 w 280"/>
              <a:gd name="T37" fmla="*/ 2147483647 h 280"/>
              <a:gd name="T38" fmla="*/ 2147483647 w 280"/>
              <a:gd name="T39" fmla="*/ 2147483647 h 280"/>
              <a:gd name="T40" fmla="*/ 2147483647 w 280"/>
              <a:gd name="T41" fmla="*/ 2147483647 h 280"/>
              <a:gd name="T42" fmla="*/ 2147483647 w 280"/>
              <a:gd name="T43" fmla="*/ 2147483647 h 280"/>
              <a:gd name="T44" fmla="*/ 2147483647 w 280"/>
              <a:gd name="T45" fmla="*/ 2147483647 h 280"/>
              <a:gd name="T46" fmla="*/ 2147483647 w 280"/>
              <a:gd name="T47" fmla="*/ 2147483647 h 280"/>
              <a:gd name="T48" fmla="*/ 2147483647 w 280"/>
              <a:gd name="T49" fmla="*/ 2147483647 h 280"/>
              <a:gd name="T50" fmla="*/ 2147483647 w 280"/>
              <a:gd name="T51" fmla="*/ 2147483647 h 280"/>
              <a:gd name="T52" fmla="*/ 2147483647 w 280"/>
              <a:gd name="T53" fmla="*/ 2147483647 h 280"/>
              <a:gd name="T54" fmla="*/ 2147483647 w 280"/>
              <a:gd name="T55" fmla="*/ 2147483647 h 280"/>
              <a:gd name="T56" fmla="*/ 2147483647 w 280"/>
              <a:gd name="T57" fmla="*/ 2147483647 h 280"/>
              <a:gd name="T58" fmla="*/ 2147483647 w 280"/>
              <a:gd name="T59" fmla="*/ 2147483647 h 280"/>
              <a:gd name="T60" fmla="*/ 2147483647 w 280"/>
              <a:gd name="T61" fmla="*/ 2147483647 h 280"/>
              <a:gd name="T62" fmla="*/ 2147483647 w 280"/>
              <a:gd name="T63" fmla="*/ 2147483647 h 280"/>
              <a:gd name="T64" fmla="*/ 2147483647 w 280"/>
              <a:gd name="T65" fmla="*/ 2147483647 h 280"/>
              <a:gd name="T66" fmla="*/ 2147483647 w 280"/>
              <a:gd name="T67" fmla="*/ 2147483647 h 280"/>
              <a:gd name="T68" fmla="*/ 2147483647 w 280"/>
              <a:gd name="T69" fmla="*/ 2147483647 h 280"/>
              <a:gd name="T70" fmla="*/ 2147483647 w 280"/>
              <a:gd name="T71" fmla="*/ 2147483647 h 280"/>
              <a:gd name="T72" fmla="*/ 2147483647 w 280"/>
              <a:gd name="T73" fmla="*/ 2147483647 h 280"/>
              <a:gd name="T74" fmla="*/ 2147483647 w 280"/>
              <a:gd name="T75" fmla="*/ 2147483647 h 280"/>
              <a:gd name="T76" fmla="*/ 2147483647 w 280"/>
              <a:gd name="T77" fmla="*/ 2147483647 h 280"/>
              <a:gd name="T78" fmla="*/ 2147483647 w 280"/>
              <a:gd name="T79" fmla="*/ 2147483647 h 280"/>
              <a:gd name="T80" fmla="*/ 2147483647 w 280"/>
              <a:gd name="T81" fmla="*/ 2147483647 h 280"/>
              <a:gd name="T82" fmla="*/ 2147483647 w 280"/>
              <a:gd name="T83" fmla="*/ 2147483647 h 280"/>
              <a:gd name="T84" fmla="*/ 2147483647 w 280"/>
              <a:gd name="T85" fmla="*/ 2147483647 h 280"/>
              <a:gd name="T86" fmla="*/ 2147483647 w 280"/>
              <a:gd name="T87" fmla="*/ 2147483647 h 280"/>
              <a:gd name="T88" fmla="*/ 2147483647 w 280"/>
              <a:gd name="T89" fmla="*/ 2147483647 h 280"/>
              <a:gd name="T90" fmla="*/ 2147483647 w 280"/>
              <a:gd name="T91" fmla="*/ 2147483647 h 280"/>
              <a:gd name="T92" fmla="*/ 2147483647 w 280"/>
              <a:gd name="T93" fmla="*/ 2147483647 h 280"/>
              <a:gd name="T94" fmla="*/ 2147483647 w 280"/>
              <a:gd name="T95" fmla="*/ 2147483647 h 280"/>
              <a:gd name="T96" fmla="*/ 2147483647 w 280"/>
              <a:gd name="T97" fmla="*/ 2147483647 h 280"/>
              <a:gd name="T98" fmla="*/ 2147483647 w 280"/>
              <a:gd name="T99" fmla="*/ 2147483647 h 280"/>
              <a:gd name="T100" fmla="*/ 2147483647 w 280"/>
              <a:gd name="T101" fmla="*/ 2147483647 h 280"/>
              <a:gd name="T102" fmla="*/ 2147483647 w 280"/>
              <a:gd name="T103" fmla="*/ 2147483647 h 280"/>
              <a:gd name="T104" fmla="*/ 2147483647 w 280"/>
              <a:gd name="T105" fmla="*/ 2147483647 h 280"/>
              <a:gd name="T106" fmla="*/ 2147483647 w 280"/>
              <a:gd name="T107" fmla="*/ 2147483647 h 280"/>
              <a:gd name="T108" fmla="*/ 2147483647 w 280"/>
              <a:gd name="T109" fmla="*/ 2147483647 h 280"/>
              <a:gd name="T110" fmla="*/ 2147483647 w 280"/>
              <a:gd name="T111" fmla="*/ 2147483647 h 2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80"/>
              <a:gd name="T169" fmla="*/ 0 h 280"/>
              <a:gd name="T170" fmla="*/ 280 w 280"/>
              <a:gd name="T171" fmla="*/ 280 h 2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80" h="280">
                <a:moveTo>
                  <a:pt x="140" y="0"/>
                </a:moveTo>
                <a:cubicBezTo>
                  <a:pt x="62" y="0"/>
                  <a:pt x="0" y="62"/>
                  <a:pt x="0" y="140"/>
                </a:cubicBezTo>
                <a:cubicBezTo>
                  <a:pt x="0" y="217"/>
                  <a:pt x="62" y="280"/>
                  <a:pt x="140" y="280"/>
                </a:cubicBezTo>
                <a:cubicBezTo>
                  <a:pt x="217" y="280"/>
                  <a:pt x="280" y="217"/>
                  <a:pt x="280" y="140"/>
                </a:cubicBezTo>
                <a:cubicBezTo>
                  <a:pt x="280" y="62"/>
                  <a:pt x="217" y="0"/>
                  <a:pt x="140" y="0"/>
                </a:cubicBezTo>
                <a:close/>
                <a:moveTo>
                  <a:pt x="185" y="69"/>
                </a:moveTo>
                <a:cubicBezTo>
                  <a:pt x="199" y="69"/>
                  <a:pt x="211" y="81"/>
                  <a:pt x="211" y="95"/>
                </a:cubicBezTo>
                <a:cubicBezTo>
                  <a:pt x="211" y="110"/>
                  <a:pt x="199" y="122"/>
                  <a:pt x="185" y="122"/>
                </a:cubicBezTo>
                <a:cubicBezTo>
                  <a:pt x="181" y="122"/>
                  <a:pt x="177" y="121"/>
                  <a:pt x="174" y="119"/>
                </a:cubicBezTo>
                <a:cubicBezTo>
                  <a:pt x="173" y="109"/>
                  <a:pt x="167" y="100"/>
                  <a:pt x="158" y="95"/>
                </a:cubicBezTo>
                <a:cubicBezTo>
                  <a:pt x="159" y="81"/>
                  <a:pt x="170" y="69"/>
                  <a:pt x="185" y="69"/>
                </a:cubicBezTo>
                <a:close/>
                <a:moveTo>
                  <a:pt x="141" y="96"/>
                </a:moveTo>
                <a:cubicBezTo>
                  <a:pt x="156" y="96"/>
                  <a:pt x="167" y="108"/>
                  <a:pt x="167" y="123"/>
                </a:cubicBezTo>
                <a:cubicBezTo>
                  <a:pt x="167" y="137"/>
                  <a:pt x="156" y="149"/>
                  <a:pt x="141" y="149"/>
                </a:cubicBezTo>
                <a:cubicBezTo>
                  <a:pt x="127" y="149"/>
                  <a:pt x="115" y="137"/>
                  <a:pt x="115" y="123"/>
                </a:cubicBezTo>
                <a:cubicBezTo>
                  <a:pt x="115" y="108"/>
                  <a:pt x="127" y="96"/>
                  <a:pt x="141" y="96"/>
                </a:cubicBezTo>
                <a:close/>
                <a:moveTo>
                  <a:pt x="95" y="69"/>
                </a:moveTo>
                <a:cubicBezTo>
                  <a:pt x="109" y="69"/>
                  <a:pt x="121" y="81"/>
                  <a:pt x="121" y="95"/>
                </a:cubicBezTo>
                <a:cubicBezTo>
                  <a:pt x="121" y="96"/>
                  <a:pt x="121" y="96"/>
                  <a:pt x="121" y="97"/>
                </a:cubicBezTo>
                <a:cubicBezTo>
                  <a:pt x="115" y="102"/>
                  <a:pt x="110" y="109"/>
                  <a:pt x="109" y="118"/>
                </a:cubicBezTo>
                <a:cubicBezTo>
                  <a:pt x="105" y="120"/>
                  <a:pt x="100" y="122"/>
                  <a:pt x="95" y="122"/>
                </a:cubicBezTo>
                <a:cubicBezTo>
                  <a:pt x="80" y="122"/>
                  <a:pt x="68" y="110"/>
                  <a:pt x="68" y="95"/>
                </a:cubicBezTo>
                <a:cubicBezTo>
                  <a:pt x="68" y="81"/>
                  <a:pt x="80" y="69"/>
                  <a:pt x="95" y="69"/>
                </a:cubicBezTo>
                <a:close/>
                <a:moveTo>
                  <a:pt x="90" y="193"/>
                </a:moveTo>
                <a:cubicBezTo>
                  <a:pt x="79" y="192"/>
                  <a:pt x="66" y="190"/>
                  <a:pt x="52" y="186"/>
                </a:cubicBezTo>
                <a:cubicBezTo>
                  <a:pt x="50" y="185"/>
                  <a:pt x="50" y="185"/>
                  <a:pt x="50" y="185"/>
                </a:cubicBezTo>
                <a:cubicBezTo>
                  <a:pt x="50" y="185"/>
                  <a:pt x="50" y="185"/>
                  <a:pt x="50" y="185"/>
                </a:cubicBezTo>
                <a:cubicBezTo>
                  <a:pt x="50" y="157"/>
                  <a:pt x="50" y="157"/>
                  <a:pt x="50" y="157"/>
                </a:cubicBezTo>
                <a:cubicBezTo>
                  <a:pt x="50" y="139"/>
                  <a:pt x="65" y="124"/>
                  <a:pt x="84" y="124"/>
                </a:cubicBezTo>
                <a:cubicBezTo>
                  <a:pt x="106" y="124"/>
                  <a:pt x="106" y="124"/>
                  <a:pt x="106" y="124"/>
                </a:cubicBezTo>
                <a:cubicBezTo>
                  <a:pt x="107" y="124"/>
                  <a:pt x="108" y="124"/>
                  <a:pt x="108" y="124"/>
                </a:cubicBezTo>
                <a:cubicBezTo>
                  <a:pt x="109" y="132"/>
                  <a:pt x="113" y="140"/>
                  <a:pt x="118" y="146"/>
                </a:cubicBezTo>
                <a:cubicBezTo>
                  <a:pt x="102" y="151"/>
                  <a:pt x="90" y="166"/>
                  <a:pt x="90" y="185"/>
                </a:cubicBezTo>
                <a:lnTo>
                  <a:pt x="90" y="193"/>
                </a:lnTo>
                <a:close/>
                <a:moveTo>
                  <a:pt x="186" y="212"/>
                </a:moveTo>
                <a:cubicBezTo>
                  <a:pt x="186" y="212"/>
                  <a:pt x="186" y="212"/>
                  <a:pt x="186" y="212"/>
                </a:cubicBezTo>
                <a:cubicBezTo>
                  <a:pt x="184" y="213"/>
                  <a:pt x="184" y="213"/>
                  <a:pt x="184" y="213"/>
                </a:cubicBezTo>
                <a:cubicBezTo>
                  <a:pt x="183" y="213"/>
                  <a:pt x="169" y="220"/>
                  <a:pt x="144" y="220"/>
                </a:cubicBezTo>
                <a:cubicBezTo>
                  <a:pt x="131" y="220"/>
                  <a:pt x="116" y="218"/>
                  <a:pt x="98" y="213"/>
                </a:cubicBezTo>
                <a:cubicBezTo>
                  <a:pt x="96" y="212"/>
                  <a:pt x="96" y="212"/>
                  <a:pt x="96" y="212"/>
                </a:cubicBezTo>
                <a:cubicBezTo>
                  <a:pt x="96" y="212"/>
                  <a:pt x="96" y="212"/>
                  <a:pt x="96" y="212"/>
                </a:cubicBezTo>
                <a:cubicBezTo>
                  <a:pt x="96" y="185"/>
                  <a:pt x="96" y="185"/>
                  <a:pt x="96" y="185"/>
                </a:cubicBezTo>
                <a:cubicBezTo>
                  <a:pt x="96" y="166"/>
                  <a:pt x="111" y="151"/>
                  <a:pt x="130" y="151"/>
                </a:cubicBezTo>
                <a:cubicBezTo>
                  <a:pt x="152" y="151"/>
                  <a:pt x="152" y="151"/>
                  <a:pt x="152" y="151"/>
                </a:cubicBezTo>
                <a:cubicBezTo>
                  <a:pt x="171" y="151"/>
                  <a:pt x="186" y="166"/>
                  <a:pt x="186" y="185"/>
                </a:cubicBezTo>
                <a:lnTo>
                  <a:pt x="186" y="212"/>
                </a:lnTo>
                <a:close/>
                <a:moveTo>
                  <a:pt x="230" y="185"/>
                </a:moveTo>
                <a:cubicBezTo>
                  <a:pt x="230" y="185"/>
                  <a:pt x="230" y="185"/>
                  <a:pt x="230" y="185"/>
                </a:cubicBezTo>
                <a:cubicBezTo>
                  <a:pt x="228" y="186"/>
                  <a:pt x="228" y="186"/>
                  <a:pt x="228" y="186"/>
                </a:cubicBezTo>
                <a:cubicBezTo>
                  <a:pt x="227" y="186"/>
                  <a:pt x="214" y="192"/>
                  <a:pt x="192" y="193"/>
                </a:cubicBezTo>
                <a:cubicBezTo>
                  <a:pt x="192" y="185"/>
                  <a:pt x="192" y="185"/>
                  <a:pt x="192" y="185"/>
                </a:cubicBezTo>
                <a:cubicBezTo>
                  <a:pt x="192" y="166"/>
                  <a:pt x="180" y="151"/>
                  <a:pt x="164" y="146"/>
                </a:cubicBezTo>
                <a:cubicBezTo>
                  <a:pt x="170" y="140"/>
                  <a:pt x="173" y="132"/>
                  <a:pt x="174" y="124"/>
                </a:cubicBezTo>
                <a:cubicBezTo>
                  <a:pt x="196" y="124"/>
                  <a:pt x="196" y="124"/>
                  <a:pt x="196" y="124"/>
                </a:cubicBezTo>
                <a:cubicBezTo>
                  <a:pt x="215" y="124"/>
                  <a:pt x="230" y="139"/>
                  <a:pt x="230" y="157"/>
                </a:cubicBezTo>
                <a:lnTo>
                  <a:pt x="230" y="185"/>
                </a:lnTo>
                <a:close/>
              </a:path>
            </a:pathLst>
          </a:custGeom>
          <a:solidFill>
            <a:srgbClr val="FF9966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>
              <a:solidFill>
                <a:srgbClr val="5497D4"/>
              </a:solidFill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9176777" y="2275601"/>
            <a:ext cx="17235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2400" b="1" dirty="0" smtClean="0">
                <a:solidFill>
                  <a:srgbClr val="5497D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联晖新材料</a:t>
            </a:r>
            <a:endParaRPr lang="zh-CN" altLang="en-US" sz="2400" b="1" dirty="0">
              <a:solidFill>
                <a:srgbClr val="5497D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1" name="矩形 100"/>
          <p:cNvSpPr/>
          <p:nvPr/>
        </p:nvSpPr>
        <p:spPr>
          <a:xfrm>
            <a:off x="9063147" y="3101047"/>
            <a:ext cx="1974506" cy="1751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 smtClean="0">
                <a:solidFill>
                  <a:srgbClr val="E23CFE"/>
                </a:solidFill>
                <a:latin typeface="方正细圆简体" pitchFamily="2" charset="-122"/>
                <a:ea typeface="方正细圆简体" pitchFamily="2" charset="-122"/>
              </a:rPr>
              <a:t>浙江联晖新材料有限公司，年产</a:t>
            </a:r>
            <a:r>
              <a:rPr lang="en-US" altLang="zh-CN" b="1" dirty="0" smtClean="0">
                <a:solidFill>
                  <a:srgbClr val="E23CFE"/>
                </a:solidFill>
                <a:latin typeface="方正细圆简体" pitchFamily="2" charset="-122"/>
                <a:ea typeface="方正细圆简体" pitchFamily="2" charset="-122"/>
              </a:rPr>
              <a:t>10000</a:t>
            </a:r>
            <a:r>
              <a:rPr lang="zh-CN" altLang="en-US" b="1" dirty="0" smtClean="0">
                <a:solidFill>
                  <a:srgbClr val="E23CFE"/>
                </a:solidFill>
                <a:latin typeface="方正细圆简体" pitchFamily="2" charset="-122"/>
                <a:ea typeface="方正细圆简体" pitchFamily="2" charset="-122"/>
              </a:rPr>
              <a:t>吨助剂搬迁项目于</a:t>
            </a:r>
            <a:r>
              <a:rPr lang="en-US" altLang="zh-CN" b="1" dirty="0" smtClean="0">
                <a:solidFill>
                  <a:srgbClr val="E23CFE"/>
                </a:solidFill>
                <a:latin typeface="方正细圆简体" pitchFamily="2" charset="-122"/>
                <a:ea typeface="方正细圆简体" pitchFamily="2" charset="-122"/>
              </a:rPr>
              <a:t>19</a:t>
            </a:r>
            <a:r>
              <a:rPr lang="zh-CN" altLang="en-US" b="1" dirty="0" smtClean="0">
                <a:solidFill>
                  <a:srgbClr val="E23CFE"/>
                </a:solidFill>
                <a:latin typeface="方正细圆简体" pitchFamily="2" charset="-122"/>
                <a:ea typeface="方正细圆简体" pitchFamily="2" charset="-122"/>
              </a:rPr>
              <a:t>年底前完工并投产。</a:t>
            </a:r>
            <a:endParaRPr lang="zh-CN" altLang="en-US" b="1" dirty="0">
              <a:solidFill>
                <a:srgbClr val="E23CFE"/>
              </a:solidFill>
              <a:latin typeface="方正细圆简体" pitchFamily="2" charset="-122"/>
              <a:ea typeface="方正细圆简体" pitchFamily="2" charset="-122"/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3070111" y="30142"/>
            <a:ext cx="4601845" cy="737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劲光实业</a:t>
            </a: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联晖新材料厂区图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55" y="1052830"/>
            <a:ext cx="11318875" cy="575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783">
        <p:blinds dir="vert"/>
      </p:transition>
    </mc:Choice>
    <mc:Fallback>
      <p:transition spd="slow" advClick="0" advTm="1078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6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6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6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6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9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9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7" grpId="0"/>
      <p:bldP spid="101" grpId="0"/>
      <p:bldP spid="10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:\PPT加油\5. PS素材\这是你的舞台--招聘-演讲\灯光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4" t="5123" r="14601" b="58352"/>
          <a:stretch>
            <a:fillRect/>
          </a:stretch>
        </p:blipFill>
        <p:spPr bwMode="auto">
          <a:xfrm>
            <a:off x="2350790" y="-274662"/>
            <a:ext cx="4186594" cy="161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2671975" y="1817528"/>
            <a:ext cx="6807607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为什么选择我们</a:t>
            </a:r>
            <a:endParaRPr lang="zh-CN" altLang="en-US" sz="7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3"/>
          <p:cNvSpPr txBox="1"/>
          <p:nvPr/>
        </p:nvSpPr>
        <p:spPr>
          <a:xfrm>
            <a:off x="4006974" y="3140968"/>
            <a:ext cx="4013845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发展平台及福利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1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73256"/>
          <a:stretch>
            <a:fillRect/>
          </a:stretch>
        </p:blipFill>
        <p:spPr bwMode="auto">
          <a:xfrm>
            <a:off x="-144715" y="4028043"/>
            <a:ext cx="3395663" cy="282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3" t="60622" r="2415"/>
          <a:stretch>
            <a:fillRect/>
          </a:stretch>
        </p:blipFill>
        <p:spPr bwMode="auto">
          <a:xfrm>
            <a:off x="8881165" y="3728398"/>
            <a:ext cx="3434784" cy="282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F:\PPT加油\5. PS素材\这是你的舞台--招聘-演讲\灯光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4" t="5123" r="14601" b="58352"/>
          <a:stretch>
            <a:fillRect/>
          </a:stretch>
        </p:blipFill>
        <p:spPr bwMode="auto">
          <a:xfrm>
            <a:off x="5735166" y="-243408"/>
            <a:ext cx="4186594" cy="161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73256"/>
          <a:stretch>
            <a:fillRect/>
          </a:stretch>
        </p:blipFill>
        <p:spPr bwMode="auto">
          <a:xfrm flipH="1">
            <a:off x="6994452" y="4703504"/>
            <a:ext cx="2524271" cy="197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3" t="60622" r="2415"/>
          <a:stretch>
            <a:fillRect/>
          </a:stretch>
        </p:blipFill>
        <p:spPr bwMode="auto">
          <a:xfrm flipH="1">
            <a:off x="2561973" y="4562806"/>
            <a:ext cx="2815906" cy="224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六边形 1"/>
          <p:cNvSpPr/>
          <p:nvPr/>
        </p:nvSpPr>
        <p:spPr>
          <a:xfrm>
            <a:off x="2062758" y="1998421"/>
            <a:ext cx="682642" cy="566483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0070C0"/>
                </a:solidFill>
              </a:rPr>
              <a:t>02</a:t>
            </a:r>
            <a:endParaRPr lang="zh-CN" altLang="en-US" sz="2000" b="1" dirty="0">
              <a:solidFill>
                <a:srgbClr val="0070C0"/>
              </a:solidFill>
            </a:endParaRPr>
          </a:p>
        </p:txBody>
      </p:sp>
      <p:pic>
        <p:nvPicPr>
          <p:cNvPr id="21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73256"/>
          <a:stretch>
            <a:fillRect/>
          </a:stretch>
        </p:blipFill>
        <p:spPr bwMode="auto">
          <a:xfrm>
            <a:off x="4865520" y="4830711"/>
            <a:ext cx="2411066" cy="197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8317">
        <p:blinds dir="vert"/>
      </p:transition>
    </mc:Choice>
    <mc:Fallback>
      <p:transition spd="slow" advClick="0" advTm="831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449"/>
                            </p:stCondLst>
                            <p:childTnLst>
                              <p:par>
                                <p:cTn id="1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250"/>
                            </p:stCondLst>
                            <p:childTnLst>
                              <p:par>
                                <p:cTn id="116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3336342" y="2428667"/>
            <a:ext cx="3395630" cy="1616075"/>
            <a:chOff x="1042988" y="2273002"/>
            <a:chExt cx="3503612" cy="1309688"/>
          </a:xfrm>
          <a:solidFill>
            <a:srgbClr val="F4971C"/>
          </a:solidFill>
        </p:grpSpPr>
        <p:sp>
          <p:nvSpPr>
            <p:cNvPr id="3" name="Freeform 7"/>
            <p:cNvSpPr/>
            <p:nvPr/>
          </p:nvSpPr>
          <p:spPr bwMode="auto">
            <a:xfrm>
              <a:off x="1042988" y="2273002"/>
              <a:ext cx="3503612" cy="1309688"/>
            </a:xfrm>
            <a:custGeom>
              <a:avLst/>
              <a:gdLst>
                <a:gd name="T0" fmla="*/ 368467 w 9385"/>
                <a:gd name="T1" fmla="*/ 740568 h 3491"/>
                <a:gd name="T2" fmla="*/ 2588977 w 9385"/>
                <a:gd name="T3" fmla="*/ 740568 h 3491"/>
                <a:gd name="T4" fmla="*/ 3439028 w 9385"/>
                <a:gd name="T5" fmla="*/ 1198265 h 3491"/>
                <a:gd name="T6" fmla="*/ 3503612 w 9385"/>
                <a:gd name="T7" fmla="*/ 1309688 h 3491"/>
                <a:gd name="T8" fmla="*/ 3503612 w 9385"/>
                <a:gd name="T9" fmla="*/ 984048 h 3491"/>
                <a:gd name="T10" fmla="*/ 2384024 w 9385"/>
                <a:gd name="T11" fmla="*/ 0 h 3491"/>
                <a:gd name="T12" fmla="*/ 368467 w 9385"/>
                <a:gd name="T13" fmla="*/ 0 h 3491"/>
                <a:gd name="T14" fmla="*/ 0 w 9385"/>
                <a:gd name="T15" fmla="*/ 370284 h 3491"/>
                <a:gd name="T16" fmla="*/ 0 w 9385"/>
                <a:gd name="T17" fmla="*/ 370284 h 3491"/>
                <a:gd name="T18" fmla="*/ 368467 w 9385"/>
                <a:gd name="T19" fmla="*/ 740568 h 34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385"/>
                <a:gd name="T31" fmla="*/ 0 h 3491"/>
                <a:gd name="T32" fmla="*/ 9385 w 9385"/>
                <a:gd name="T33" fmla="*/ 3491 h 34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385" h="3491">
                  <a:moveTo>
                    <a:pt x="987" y="1974"/>
                  </a:moveTo>
                  <a:lnTo>
                    <a:pt x="6935" y="1974"/>
                  </a:lnTo>
                  <a:cubicBezTo>
                    <a:pt x="8046" y="1974"/>
                    <a:pt x="8807" y="2498"/>
                    <a:pt x="9212" y="3194"/>
                  </a:cubicBezTo>
                  <a:lnTo>
                    <a:pt x="9385" y="3491"/>
                  </a:lnTo>
                  <a:lnTo>
                    <a:pt x="9385" y="2623"/>
                  </a:lnTo>
                  <a:cubicBezTo>
                    <a:pt x="9385" y="1089"/>
                    <a:pt x="8339" y="0"/>
                    <a:pt x="6386" y="0"/>
                  </a:cubicBezTo>
                  <a:lnTo>
                    <a:pt x="987" y="0"/>
                  </a:lnTo>
                  <a:cubicBezTo>
                    <a:pt x="444" y="0"/>
                    <a:pt x="0" y="444"/>
                    <a:pt x="0" y="987"/>
                  </a:cubicBezTo>
                  <a:cubicBezTo>
                    <a:pt x="0" y="1530"/>
                    <a:pt x="444" y="1974"/>
                    <a:pt x="987" y="19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4" name="TextBox 53"/>
            <p:cNvSpPr txBox="1">
              <a:spLocks noChangeArrowheads="1"/>
            </p:cNvSpPr>
            <p:nvPr/>
          </p:nvSpPr>
          <p:spPr bwMode="auto">
            <a:xfrm>
              <a:off x="1749425" y="2498897"/>
              <a:ext cx="2089150" cy="3242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lvl="0" algn="just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人才理念</a:t>
              </a:r>
              <a:endPara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 bwMode="auto">
          <a:xfrm>
            <a:off x="3274870" y="4576272"/>
            <a:ext cx="3395630" cy="1616076"/>
            <a:chOff x="1042988" y="3331865"/>
            <a:chExt cx="3503612" cy="1309688"/>
          </a:xfrm>
          <a:solidFill>
            <a:srgbClr val="6565E1"/>
          </a:solidFill>
        </p:grpSpPr>
        <p:sp>
          <p:nvSpPr>
            <p:cNvPr id="7" name="Freeform 8"/>
            <p:cNvSpPr/>
            <p:nvPr/>
          </p:nvSpPr>
          <p:spPr bwMode="auto">
            <a:xfrm>
              <a:off x="1042988" y="3331865"/>
              <a:ext cx="3503612" cy="1309688"/>
            </a:xfrm>
            <a:custGeom>
              <a:avLst/>
              <a:gdLst>
                <a:gd name="T0" fmla="*/ 368467 w 9385"/>
                <a:gd name="T1" fmla="*/ 740193 h 3491"/>
                <a:gd name="T2" fmla="*/ 2588977 w 9385"/>
                <a:gd name="T3" fmla="*/ 740193 h 3491"/>
                <a:gd name="T4" fmla="*/ 3439028 w 9385"/>
                <a:gd name="T5" fmla="*/ 1197890 h 3491"/>
                <a:gd name="T6" fmla="*/ 3503612 w 9385"/>
                <a:gd name="T7" fmla="*/ 1309688 h 3491"/>
                <a:gd name="T8" fmla="*/ 3503612 w 9385"/>
                <a:gd name="T9" fmla="*/ 984048 h 3491"/>
                <a:gd name="T10" fmla="*/ 2384024 w 9385"/>
                <a:gd name="T11" fmla="*/ 0 h 3491"/>
                <a:gd name="T12" fmla="*/ 368467 w 9385"/>
                <a:gd name="T13" fmla="*/ 0 h 3491"/>
                <a:gd name="T14" fmla="*/ 0 w 9385"/>
                <a:gd name="T15" fmla="*/ 369909 h 3491"/>
                <a:gd name="T16" fmla="*/ 0 w 9385"/>
                <a:gd name="T17" fmla="*/ 369909 h 3491"/>
                <a:gd name="T18" fmla="*/ 368467 w 9385"/>
                <a:gd name="T19" fmla="*/ 740193 h 34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385"/>
                <a:gd name="T31" fmla="*/ 0 h 3491"/>
                <a:gd name="T32" fmla="*/ 9385 w 9385"/>
                <a:gd name="T33" fmla="*/ 3491 h 34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385" h="3491">
                  <a:moveTo>
                    <a:pt x="987" y="1973"/>
                  </a:moveTo>
                  <a:lnTo>
                    <a:pt x="6935" y="1973"/>
                  </a:lnTo>
                  <a:cubicBezTo>
                    <a:pt x="8046" y="1973"/>
                    <a:pt x="8807" y="2497"/>
                    <a:pt x="9212" y="3193"/>
                  </a:cubicBezTo>
                  <a:lnTo>
                    <a:pt x="9385" y="3491"/>
                  </a:lnTo>
                  <a:lnTo>
                    <a:pt x="9385" y="2623"/>
                  </a:lnTo>
                  <a:cubicBezTo>
                    <a:pt x="9385" y="1089"/>
                    <a:pt x="8339" y="0"/>
                    <a:pt x="6386" y="0"/>
                  </a:cubicBezTo>
                  <a:lnTo>
                    <a:pt x="987" y="0"/>
                  </a:lnTo>
                  <a:cubicBezTo>
                    <a:pt x="444" y="0"/>
                    <a:pt x="0" y="444"/>
                    <a:pt x="0" y="986"/>
                  </a:cubicBezTo>
                  <a:cubicBezTo>
                    <a:pt x="0" y="1529"/>
                    <a:pt x="444" y="1973"/>
                    <a:pt x="987" y="19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8" name="TextBox 57"/>
            <p:cNvSpPr txBox="1">
              <a:spLocks noChangeArrowheads="1"/>
            </p:cNvSpPr>
            <p:nvPr/>
          </p:nvSpPr>
          <p:spPr bwMode="auto">
            <a:xfrm>
              <a:off x="1778716" y="3506239"/>
              <a:ext cx="2087562" cy="3242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lvl="0" algn="just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核心理念</a:t>
              </a:r>
              <a:endPara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 bwMode="auto">
          <a:xfrm>
            <a:off x="5764322" y="1373529"/>
            <a:ext cx="3395631" cy="1616075"/>
            <a:chOff x="4635500" y="1720552"/>
            <a:chExt cx="3503612" cy="1309688"/>
          </a:xfrm>
          <a:solidFill>
            <a:srgbClr val="FF9966"/>
          </a:solidFill>
        </p:grpSpPr>
        <p:sp>
          <p:nvSpPr>
            <p:cNvPr id="11" name="Freeform 5"/>
            <p:cNvSpPr/>
            <p:nvPr/>
          </p:nvSpPr>
          <p:spPr bwMode="auto">
            <a:xfrm>
              <a:off x="4635500" y="1720552"/>
              <a:ext cx="3503612" cy="1309688"/>
            </a:xfrm>
            <a:custGeom>
              <a:avLst/>
              <a:gdLst>
                <a:gd name="T0" fmla="*/ 8398 w 9385"/>
                <a:gd name="T1" fmla="*/ 1974 h 3491"/>
                <a:gd name="T2" fmla="*/ 2450 w 9385"/>
                <a:gd name="T3" fmla="*/ 1974 h 3491"/>
                <a:gd name="T4" fmla="*/ 173 w 9385"/>
                <a:gd name="T5" fmla="*/ 3194 h 3491"/>
                <a:gd name="T6" fmla="*/ 0 w 9385"/>
                <a:gd name="T7" fmla="*/ 3491 h 3491"/>
                <a:gd name="T8" fmla="*/ 0 w 9385"/>
                <a:gd name="T9" fmla="*/ 2623 h 3491"/>
                <a:gd name="T10" fmla="*/ 2999 w 9385"/>
                <a:gd name="T11" fmla="*/ 0 h 3491"/>
                <a:gd name="T12" fmla="*/ 8398 w 9385"/>
                <a:gd name="T13" fmla="*/ 0 h 3491"/>
                <a:gd name="T14" fmla="*/ 9385 w 9385"/>
                <a:gd name="T15" fmla="*/ 987 h 3491"/>
                <a:gd name="T16" fmla="*/ 9385 w 9385"/>
                <a:gd name="T17" fmla="*/ 987 h 3491"/>
                <a:gd name="T18" fmla="*/ 8398 w 9385"/>
                <a:gd name="T19" fmla="*/ 1974 h 3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85" h="3491">
                  <a:moveTo>
                    <a:pt x="8398" y="1974"/>
                  </a:moveTo>
                  <a:lnTo>
                    <a:pt x="2450" y="1974"/>
                  </a:lnTo>
                  <a:cubicBezTo>
                    <a:pt x="1339" y="1974"/>
                    <a:pt x="578" y="2498"/>
                    <a:pt x="173" y="3194"/>
                  </a:cubicBezTo>
                  <a:lnTo>
                    <a:pt x="0" y="3491"/>
                  </a:lnTo>
                  <a:lnTo>
                    <a:pt x="0" y="2623"/>
                  </a:lnTo>
                  <a:cubicBezTo>
                    <a:pt x="0" y="1089"/>
                    <a:pt x="1046" y="0"/>
                    <a:pt x="2999" y="0"/>
                  </a:cubicBezTo>
                  <a:lnTo>
                    <a:pt x="8398" y="0"/>
                  </a:lnTo>
                  <a:cubicBezTo>
                    <a:pt x="8941" y="0"/>
                    <a:pt x="9385" y="444"/>
                    <a:pt x="9385" y="987"/>
                  </a:cubicBezTo>
                  <a:lnTo>
                    <a:pt x="9385" y="987"/>
                  </a:lnTo>
                  <a:cubicBezTo>
                    <a:pt x="9385" y="1530"/>
                    <a:pt x="8941" y="1974"/>
                    <a:pt x="8398" y="197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z="2000" b="1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2" name="TextBox 61"/>
            <p:cNvSpPr txBox="1">
              <a:spLocks noChangeArrowheads="1"/>
            </p:cNvSpPr>
            <p:nvPr/>
          </p:nvSpPr>
          <p:spPr bwMode="auto">
            <a:xfrm>
              <a:off x="5660861" y="1951775"/>
              <a:ext cx="2359025" cy="3242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/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引才前景</a:t>
              </a:r>
              <a:endPara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 bwMode="auto">
          <a:xfrm>
            <a:off x="5723910" y="3505571"/>
            <a:ext cx="3395631" cy="1616075"/>
            <a:chOff x="4635500" y="2781003"/>
            <a:chExt cx="3503612" cy="1309688"/>
          </a:xfrm>
          <a:solidFill>
            <a:srgbClr val="5497D4"/>
          </a:solidFill>
        </p:grpSpPr>
        <p:sp>
          <p:nvSpPr>
            <p:cNvPr id="15" name="Freeform 6"/>
            <p:cNvSpPr/>
            <p:nvPr/>
          </p:nvSpPr>
          <p:spPr bwMode="auto">
            <a:xfrm>
              <a:off x="4635500" y="2781003"/>
              <a:ext cx="3503612" cy="1309688"/>
            </a:xfrm>
            <a:custGeom>
              <a:avLst/>
              <a:gdLst>
                <a:gd name="T0" fmla="*/ 8398 w 9385"/>
                <a:gd name="T1" fmla="*/ 1973 h 3491"/>
                <a:gd name="T2" fmla="*/ 2450 w 9385"/>
                <a:gd name="T3" fmla="*/ 1973 h 3491"/>
                <a:gd name="T4" fmla="*/ 173 w 9385"/>
                <a:gd name="T5" fmla="*/ 3194 h 3491"/>
                <a:gd name="T6" fmla="*/ 0 w 9385"/>
                <a:gd name="T7" fmla="*/ 3491 h 3491"/>
                <a:gd name="T8" fmla="*/ 0 w 9385"/>
                <a:gd name="T9" fmla="*/ 2623 h 3491"/>
                <a:gd name="T10" fmla="*/ 2999 w 9385"/>
                <a:gd name="T11" fmla="*/ 0 h 3491"/>
                <a:gd name="T12" fmla="*/ 8398 w 9385"/>
                <a:gd name="T13" fmla="*/ 0 h 3491"/>
                <a:gd name="T14" fmla="*/ 9385 w 9385"/>
                <a:gd name="T15" fmla="*/ 987 h 3491"/>
                <a:gd name="T16" fmla="*/ 9385 w 9385"/>
                <a:gd name="T17" fmla="*/ 987 h 3491"/>
                <a:gd name="T18" fmla="*/ 8398 w 9385"/>
                <a:gd name="T19" fmla="*/ 1973 h 3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85" h="3491">
                  <a:moveTo>
                    <a:pt x="8398" y="1973"/>
                  </a:moveTo>
                  <a:lnTo>
                    <a:pt x="2450" y="1973"/>
                  </a:lnTo>
                  <a:cubicBezTo>
                    <a:pt x="1339" y="1973"/>
                    <a:pt x="578" y="2497"/>
                    <a:pt x="173" y="3194"/>
                  </a:cubicBezTo>
                  <a:lnTo>
                    <a:pt x="0" y="3491"/>
                  </a:lnTo>
                  <a:lnTo>
                    <a:pt x="0" y="2623"/>
                  </a:lnTo>
                  <a:cubicBezTo>
                    <a:pt x="0" y="1089"/>
                    <a:pt x="1046" y="0"/>
                    <a:pt x="2999" y="0"/>
                  </a:cubicBezTo>
                  <a:lnTo>
                    <a:pt x="8398" y="0"/>
                  </a:lnTo>
                  <a:cubicBezTo>
                    <a:pt x="8941" y="0"/>
                    <a:pt x="9385" y="444"/>
                    <a:pt x="9385" y="987"/>
                  </a:cubicBezTo>
                  <a:lnTo>
                    <a:pt x="9385" y="987"/>
                  </a:lnTo>
                  <a:cubicBezTo>
                    <a:pt x="9385" y="1529"/>
                    <a:pt x="8941" y="1973"/>
                    <a:pt x="8398" y="197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z="2000" b="1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6" name="TextBox 65"/>
            <p:cNvSpPr txBox="1">
              <a:spLocks noChangeArrowheads="1"/>
            </p:cNvSpPr>
            <p:nvPr/>
          </p:nvSpPr>
          <p:spPr bwMode="auto">
            <a:xfrm>
              <a:off x="5780087" y="2969915"/>
              <a:ext cx="2089150" cy="3242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lvl="0" algn="just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经营方针</a:t>
              </a:r>
              <a:endPara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1373027" y="5733256"/>
            <a:ext cx="4638119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先富、带富、共同富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人为本、爱岗敬业、诚实守信、创新发展。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方正细圆简体" pitchFamily="2" charset="-122"/>
              <a:ea typeface="方正细圆简体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318834" y="4725144"/>
            <a:ext cx="2808819" cy="326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诚信、双赢。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方正细圆简体" pitchFamily="2" charset="-122"/>
              <a:ea typeface="方正细圆简体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973080" y="3611690"/>
            <a:ext cx="2753974" cy="326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让所有人能岗匹配、人尽其才。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方正细圆简体" pitchFamily="2" charset="-122"/>
              <a:ea typeface="方正细圆简体" pitchFamily="2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467952" y="2531570"/>
            <a:ext cx="2731710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细圆简体" pitchFamily="2" charset="-122"/>
                <a:ea typeface="方正细圆简体" pitchFamily="2" charset="-122"/>
              </a:rPr>
              <a:t>严谨，务实，只要你有能力我们就有舞台。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方正细圆简体" pitchFamily="2" charset="-122"/>
              <a:ea typeface="方正细圆简体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110508" y="-27384"/>
            <a:ext cx="1620957" cy="662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企业文化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1807">
        <p:blinds dir="vert"/>
      </p:transition>
    </mc:Choice>
    <mc:Fallback>
      <p:transition spd="slow" advClick="0" advTm="1180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4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14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14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14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14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14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14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14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7556" y="1526025"/>
            <a:ext cx="2674650" cy="2677918"/>
          </a:xfrm>
          <a:prstGeom prst="ellipse">
            <a:avLst/>
          </a:prstGeom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12"/>
          <p:cNvSpPr txBox="1"/>
          <p:nvPr>
            <p:custDataLst>
              <p:tags r:id="rId2"/>
            </p:custDataLst>
          </p:nvPr>
        </p:nvSpPr>
        <p:spPr>
          <a:xfrm>
            <a:off x="1" y="4533468"/>
            <a:ext cx="2533986" cy="523220"/>
          </a:xfrm>
          <a:prstGeom prst="rect">
            <a:avLst/>
          </a:prstGeom>
          <a:solidFill>
            <a:srgbClr val="5497D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优秀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13"/>
          <p:cNvSpPr txBox="1"/>
          <p:nvPr>
            <p:custDataLst>
              <p:tags r:id="rId3"/>
            </p:custDataLst>
          </p:nvPr>
        </p:nvSpPr>
        <p:spPr>
          <a:xfrm>
            <a:off x="2525275" y="5241354"/>
            <a:ext cx="1879212" cy="584775"/>
          </a:xfrm>
          <a:prstGeom prst="rect">
            <a:avLst/>
          </a:prstGeom>
          <a:solidFill>
            <a:srgbClr val="6565E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团结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16"/>
          <p:cNvSpPr txBox="1"/>
          <p:nvPr>
            <p:custDataLst>
              <p:tags r:id="rId4"/>
            </p:custDataLst>
          </p:nvPr>
        </p:nvSpPr>
        <p:spPr>
          <a:xfrm>
            <a:off x="2782838" y="4365104"/>
            <a:ext cx="1532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4000" kern="0" dirty="0">
                <a:solidFill>
                  <a:srgbClr val="37AEFF"/>
                </a:solidFill>
              </a:rPr>
              <a:t>Unite</a:t>
            </a:r>
            <a:endParaRPr kumimoji="0" lang="zh-CN" altLang="en-US" sz="4000" b="0" i="0" u="none" strike="noStrike" kern="0" cap="none" spc="0" normalizeH="0" baseline="0" noProof="0" dirty="0">
              <a:ln>
                <a:noFill/>
              </a:ln>
              <a:solidFill>
                <a:srgbClr val="37AEFF"/>
              </a:solidFill>
              <a:effectLst/>
              <a:uLnTx/>
              <a:uFillTx/>
            </a:endParaRPr>
          </a:p>
        </p:txBody>
      </p:sp>
      <p:sp>
        <p:nvSpPr>
          <p:cNvPr id="6" name="文本框 17"/>
          <p:cNvSpPr txBox="1"/>
          <p:nvPr>
            <p:custDataLst>
              <p:tags r:id="rId5"/>
            </p:custDataLst>
          </p:nvPr>
        </p:nvSpPr>
        <p:spPr>
          <a:xfrm>
            <a:off x="316000" y="5169386"/>
            <a:ext cx="2843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4000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Excellent</a:t>
            </a:r>
            <a:endParaRPr kumimoji="0" lang="zh-CN" altLang="en-US" sz="4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589" y="1526024"/>
            <a:ext cx="2722914" cy="2677918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977" y="1526024"/>
            <a:ext cx="2774379" cy="2677919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sp>
        <p:nvSpPr>
          <p:cNvPr id="10" name="矩形 9"/>
          <p:cNvSpPr/>
          <p:nvPr/>
        </p:nvSpPr>
        <p:spPr>
          <a:xfrm>
            <a:off x="5152303" y="5229775"/>
            <a:ext cx="5839447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劲光是一个大家庭，加入到这个大家庭的每一个成员都像亲人一样对待。我们为了一个共同的目标走到了一起，这也是一种缘份。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110508" y="-27384"/>
            <a:ext cx="1620957" cy="662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企业文化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9814">
        <p:blinds dir="vert"/>
      </p:transition>
    </mc:Choice>
    <mc:Fallback>
      <p:transition spd="slow" advClick="0" advTm="9814">
        <p:blinds dir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11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12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74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1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16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3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3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0" presetID="5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/>
          <p:bldP spid="6" grpId="0"/>
          <p:bldP spid="10" grpId="0"/>
          <p:bldP spid="1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3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3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0" presetID="5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/>
          <p:bldP spid="6" grpId="0"/>
          <p:bldP spid="10" grpId="0"/>
          <p:bldP spid="11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32314" y="5208019"/>
            <a:ext cx="3096344" cy="959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4800" b="1" kern="0" dirty="0">
                <a:solidFill>
                  <a:srgbClr val="5497D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荣誉时刻</a:t>
            </a:r>
            <a:endParaRPr lang="zh-CN" altLang="en-US" sz="4800" b="1" kern="0" dirty="0">
              <a:solidFill>
                <a:srgbClr val="5497D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069" y="2859977"/>
            <a:ext cx="2438405" cy="330708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矩形 9"/>
          <p:cNvSpPr/>
          <p:nvPr/>
        </p:nvSpPr>
        <p:spPr>
          <a:xfrm>
            <a:off x="7132781" y="5530585"/>
            <a:ext cx="24400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Honor Time</a:t>
            </a:r>
            <a:endParaRPr lang="en-US" altLang="zh-CN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66814" y="44624"/>
            <a:ext cx="1620957" cy="662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企业荣誉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265610" y="2202628"/>
            <a:ext cx="5915288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虞市市长质量奖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685845" y="2130619"/>
            <a:ext cx="1507757" cy="506292"/>
          </a:xfrm>
          <a:prstGeom prst="roundRect">
            <a:avLst/>
          </a:prstGeom>
          <a:solidFill>
            <a:srgbClr val="549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/>
              <a:t>2011</a:t>
            </a:r>
            <a:r>
              <a:rPr lang="zh-CN" altLang="en-US" sz="2400" b="1" dirty="0" smtClean="0"/>
              <a:t>年</a:t>
            </a:r>
            <a:endParaRPr lang="zh-CN" altLang="en-US" sz="2400" b="1" dirty="0"/>
          </a:p>
        </p:txBody>
      </p:sp>
      <p:sp>
        <p:nvSpPr>
          <p:cNvPr id="15" name="矩形 14"/>
          <p:cNvSpPr/>
          <p:nvPr/>
        </p:nvSpPr>
        <p:spPr>
          <a:xfrm>
            <a:off x="6234813" y="2855506"/>
            <a:ext cx="2884729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浙江省能源计量示范单位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方正细圆简体" pitchFamily="2" charset="-122"/>
              <a:ea typeface="方正细圆简体" pitchFamily="2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4655048" y="2783497"/>
            <a:ext cx="1507757" cy="50629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/>
              <a:t>2012</a:t>
            </a:r>
            <a:r>
              <a:rPr lang="zh-CN" altLang="en-US" sz="2400" b="1" dirty="0" smtClean="0"/>
              <a:t>年</a:t>
            </a:r>
            <a:endParaRPr lang="zh-CN" altLang="en-US" sz="2400" b="1" dirty="0"/>
          </a:p>
        </p:txBody>
      </p:sp>
      <p:sp>
        <p:nvSpPr>
          <p:cNvPr id="17" name="矩形 16"/>
          <p:cNvSpPr/>
          <p:nvPr/>
        </p:nvSpPr>
        <p:spPr>
          <a:xfrm>
            <a:off x="6234812" y="3570781"/>
            <a:ext cx="5915288" cy="381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高新技术企业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4655047" y="3498772"/>
            <a:ext cx="1507757" cy="506292"/>
          </a:xfrm>
          <a:prstGeom prst="roundRect">
            <a:avLst/>
          </a:prstGeom>
          <a:solidFill>
            <a:srgbClr val="6565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/>
              <a:t>2013</a:t>
            </a:r>
            <a:r>
              <a:rPr lang="zh-CN" altLang="en-US" sz="2400" b="1" dirty="0" smtClean="0"/>
              <a:t>年</a:t>
            </a:r>
            <a:endParaRPr lang="zh-CN" altLang="en-US" sz="2400" b="1" dirty="0"/>
          </a:p>
        </p:txBody>
      </p:sp>
      <p:sp>
        <p:nvSpPr>
          <p:cNvPr id="21" name="矩形 20"/>
          <p:cNvSpPr/>
          <p:nvPr/>
        </p:nvSpPr>
        <p:spPr>
          <a:xfrm>
            <a:off x="6234811" y="4290861"/>
            <a:ext cx="5915288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浙江省高新技术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企业研究开发中心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方正细圆简体" pitchFamily="2" charset="-122"/>
              <a:ea typeface="方正细圆简体" pitchFamily="2" charset="-122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4655046" y="4218852"/>
            <a:ext cx="1507757" cy="506292"/>
          </a:xfrm>
          <a:prstGeom prst="round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/>
              <a:t>2014</a:t>
            </a:r>
            <a:r>
              <a:rPr lang="zh-CN" altLang="en-US" sz="2400" b="1" dirty="0" smtClean="0"/>
              <a:t>年</a:t>
            </a:r>
            <a:endParaRPr lang="zh-CN" altLang="en-US" sz="24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9437">
        <p:blinds dir="vert"/>
      </p:transition>
    </mc:Choice>
    <mc:Fallback>
      <p:transition spd="slow" advClick="0" advTm="943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4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14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14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65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465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965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465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965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465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965"/>
                            </p:stCondLst>
                            <p:childTnLst>
                              <p:par>
                                <p:cTn id="5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465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3" grpId="0"/>
      <p:bldP spid="14" grpId="0" animBg="1"/>
      <p:bldP spid="15" grpId="0"/>
      <p:bldP spid="16" grpId="0" animBg="1"/>
      <p:bldP spid="17" grpId="0"/>
      <p:bldP spid="18" grpId="0" animBg="1"/>
      <p:bldP spid="21" grpId="0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32314" y="5208019"/>
            <a:ext cx="3096344" cy="959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4800" b="1" kern="0" dirty="0">
                <a:solidFill>
                  <a:srgbClr val="5497D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荣誉时刻</a:t>
            </a:r>
            <a:endParaRPr lang="zh-CN" altLang="en-US" sz="4800" b="1" kern="0" dirty="0">
              <a:solidFill>
                <a:srgbClr val="5497D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069" y="2859977"/>
            <a:ext cx="2438405" cy="330708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矩形 9"/>
          <p:cNvSpPr/>
          <p:nvPr/>
        </p:nvSpPr>
        <p:spPr>
          <a:xfrm>
            <a:off x="7132781" y="5530585"/>
            <a:ext cx="24400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Honor Time</a:t>
            </a:r>
            <a:endParaRPr lang="en-US" altLang="zh-CN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66814" y="44624"/>
            <a:ext cx="1620957" cy="662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企业荣誉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265610" y="2202628"/>
            <a:ext cx="5915288" cy="381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浙江省著名商标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685845" y="2130619"/>
            <a:ext cx="1507757" cy="506292"/>
          </a:xfrm>
          <a:prstGeom prst="roundRect">
            <a:avLst/>
          </a:prstGeom>
          <a:solidFill>
            <a:srgbClr val="549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/>
              <a:t>2014</a:t>
            </a:r>
            <a:r>
              <a:rPr lang="zh-CN" altLang="en-US" sz="2400" b="1" dirty="0" smtClean="0"/>
              <a:t>年</a:t>
            </a:r>
            <a:endParaRPr lang="zh-CN" altLang="en-US" sz="2400" b="1" dirty="0"/>
          </a:p>
        </p:txBody>
      </p:sp>
      <p:sp>
        <p:nvSpPr>
          <p:cNvPr id="15" name="矩形 14"/>
          <p:cNvSpPr/>
          <p:nvPr/>
        </p:nvSpPr>
        <p:spPr>
          <a:xfrm>
            <a:off x="6234813" y="2855506"/>
            <a:ext cx="2884729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浙江省成长型中小企业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方正细圆简体" pitchFamily="2" charset="-122"/>
              <a:ea typeface="方正细圆简体" pitchFamily="2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4655048" y="2783497"/>
            <a:ext cx="1507757" cy="50629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/>
              <a:t>2015</a:t>
            </a:r>
            <a:r>
              <a:rPr lang="zh-CN" altLang="en-US" sz="2400" b="1" dirty="0" smtClean="0"/>
              <a:t>年</a:t>
            </a:r>
            <a:endParaRPr lang="zh-CN" altLang="en-US" sz="2400" b="1" dirty="0"/>
          </a:p>
        </p:txBody>
      </p:sp>
      <p:sp>
        <p:nvSpPr>
          <p:cNvPr id="17" name="矩形 16"/>
          <p:cNvSpPr/>
          <p:nvPr/>
        </p:nvSpPr>
        <p:spPr>
          <a:xfrm>
            <a:off x="6234812" y="3570781"/>
            <a:ext cx="5915288" cy="381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浙江省创新型示范中小企业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4655047" y="3498772"/>
            <a:ext cx="1507757" cy="506292"/>
          </a:xfrm>
          <a:prstGeom prst="roundRect">
            <a:avLst/>
          </a:prstGeom>
          <a:solidFill>
            <a:srgbClr val="6565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/>
              <a:t>2015</a:t>
            </a:r>
            <a:r>
              <a:rPr lang="zh-CN" altLang="en-US" sz="2400" b="1" dirty="0" smtClean="0"/>
              <a:t>年</a:t>
            </a:r>
            <a:endParaRPr lang="zh-CN" altLang="en-US" sz="2400" b="1" dirty="0"/>
          </a:p>
        </p:txBody>
      </p:sp>
      <p:sp>
        <p:nvSpPr>
          <p:cNvPr id="21" name="矩形 20"/>
          <p:cNvSpPr/>
          <p:nvPr/>
        </p:nvSpPr>
        <p:spPr>
          <a:xfrm>
            <a:off x="6234811" y="4290861"/>
            <a:ext cx="5915288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浙江省名牌产品（活性染料）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方正细圆简体" pitchFamily="2" charset="-122"/>
              <a:ea typeface="方正细圆简体" pitchFamily="2" charset="-122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4655046" y="4218852"/>
            <a:ext cx="1507757" cy="506292"/>
          </a:xfrm>
          <a:prstGeom prst="round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/>
              <a:t>2015</a:t>
            </a:r>
            <a:r>
              <a:rPr lang="zh-CN" altLang="en-US" sz="2400" b="1" dirty="0" smtClean="0"/>
              <a:t>年</a:t>
            </a:r>
            <a:endParaRPr lang="zh-CN" altLang="en-US" sz="24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9253">
        <p:blinds dir="vert"/>
      </p:transition>
    </mc:Choice>
    <mc:Fallback>
      <p:transition spd="slow" advClick="0" advTm="925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4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14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14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65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465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965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465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965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465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965"/>
                            </p:stCondLst>
                            <p:childTnLst>
                              <p:par>
                                <p:cTn id="5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465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3" grpId="0"/>
      <p:bldP spid="14" grpId="0" animBg="1"/>
      <p:bldP spid="15" grpId="0"/>
      <p:bldP spid="16" grpId="0" animBg="1"/>
      <p:bldP spid="17" grpId="0"/>
      <p:bldP spid="18" grpId="0" animBg="1"/>
      <p:bldP spid="21" grpId="0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32314" y="5208019"/>
            <a:ext cx="3096344" cy="959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4800" b="1" kern="0" dirty="0">
                <a:solidFill>
                  <a:srgbClr val="5497D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荣誉时刻</a:t>
            </a:r>
            <a:endParaRPr lang="zh-CN" altLang="en-US" sz="4800" b="1" kern="0" dirty="0">
              <a:solidFill>
                <a:srgbClr val="5497D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069" y="2859977"/>
            <a:ext cx="2438405" cy="330708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矩形 9"/>
          <p:cNvSpPr/>
          <p:nvPr/>
        </p:nvSpPr>
        <p:spPr>
          <a:xfrm>
            <a:off x="7132781" y="5530585"/>
            <a:ext cx="24400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Honor Time</a:t>
            </a:r>
            <a:endParaRPr lang="en-US" altLang="zh-CN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66814" y="44624"/>
            <a:ext cx="1620957" cy="662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企业荣誉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265610" y="2202628"/>
            <a:ext cx="5915288" cy="381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浙江省省级企业技术中心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方正细圆简体" pitchFamily="2" charset="-122"/>
              <a:ea typeface="方正细圆简体" pitchFamily="2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685845" y="2130619"/>
            <a:ext cx="1507757" cy="506292"/>
          </a:xfrm>
          <a:prstGeom prst="roundRect">
            <a:avLst/>
          </a:prstGeom>
          <a:solidFill>
            <a:srgbClr val="549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/>
              <a:t>2016</a:t>
            </a:r>
            <a:r>
              <a:rPr lang="zh-CN" altLang="en-US" sz="2400" b="1" dirty="0" smtClean="0"/>
              <a:t>年</a:t>
            </a:r>
            <a:endParaRPr lang="zh-CN" altLang="en-US" sz="2400" b="1" dirty="0"/>
          </a:p>
        </p:txBody>
      </p:sp>
      <p:sp>
        <p:nvSpPr>
          <p:cNvPr id="15" name="矩形 14"/>
          <p:cNvSpPr/>
          <p:nvPr/>
        </p:nvSpPr>
        <p:spPr>
          <a:xfrm>
            <a:off x="6234813" y="2855506"/>
            <a:ext cx="4684929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浙江省企业研究院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方正细圆简体" pitchFamily="2" charset="-122"/>
              <a:ea typeface="方正细圆简体" pitchFamily="2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4655048" y="2783497"/>
            <a:ext cx="1507757" cy="50629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/>
              <a:t>2017</a:t>
            </a:r>
            <a:r>
              <a:rPr lang="zh-CN" altLang="en-US" sz="2400" b="1" dirty="0" smtClean="0"/>
              <a:t>年</a:t>
            </a:r>
            <a:endParaRPr lang="zh-CN" altLang="en-US" sz="2400" b="1" dirty="0"/>
          </a:p>
        </p:txBody>
      </p:sp>
      <p:sp>
        <p:nvSpPr>
          <p:cNvPr id="17" name="矩形 16"/>
          <p:cNvSpPr/>
          <p:nvPr/>
        </p:nvSpPr>
        <p:spPr>
          <a:xfrm>
            <a:off x="6234812" y="3570781"/>
            <a:ext cx="5915288" cy="381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浙江省知名商号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4655047" y="3498772"/>
            <a:ext cx="1507757" cy="506292"/>
          </a:xfrm>
          <a:prstGeom prst="roundRect">
            <a:avLst/>
          </a:prstGeom>
          <a:solidFill>
            <a:srgbClr val="6565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/>
              <a:t>2017</a:t>
            </a:r>
            <a:r>
              <a:rPr lang="zh-CN" altLang="en-US" sz="2400" b="1" dirty="0" smtClean="0"/>
              <a:t>年</a:t>
            </a:r>
            <a:endParaRPr lang="zh-CN" altLang="en-US" sz="2400" b="1" dirty="0"/>
          </a:p>
        </p:txBody>
      </p:sp>
      <p:sp>
        <p:nvSpPr>
          <p:cNvPr id="21" name="矩形 20"/>
          <p:cNvSpPr/>
          <p:nvPr/>
        </p:nvSpPr>
        <p:spPr>
          <a:xfrm>
            <a:off x="6234811" y="4290861"/>
            <a:ext cx="5915288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浙江省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专利示范企业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方正细圆简体" pitchFamily="2" charset="-122"/>
              <a:ea typeface="方正细圆简体" pitchFamily="2" charset="-122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4655046" y="4218852"/>
            <a:ext cx="1507757" cy="506292"/>
          </a:xfrm>
          <a:prstGeom prst="round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/>
              <a:t>2017</a:t>
            </a:r>
            <a:r>
              <a:rPr lang="zh-CN" altLang="en-US" sz="2400" b="1" dirty="0" smtClean="0"/>
              <a:t>年</a:t>
            </a:r>
            <a:endParaRPr lang="zh-CN" altLang="en-US" sz="24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319">
        <p:blinds dir="vert"/>
      </p:transition>
    </mc:Choice>
    <mc:Fallback>
      <p:transition spd="slow" advClick="0" advTm="10319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4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14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14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65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465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965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465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965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465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965"/>
                            </p:stCondLst>
                            <p:childTnLst>
                              <p:par>
                                <p:cTn id="5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465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3" grpId="0"/>
      <p:bldP spid="14" grpId="0" animBg="1"/>
      <p:bldP spid="15" grpId="0"/>
      <p:bldP spid="16" grpId="0" animBg="1"/>
      <p:bldP spid="17" grpId="0"/>
      <p:bldP spid="18" grpId="0" animBg="1"/>
      <p:bldP spid="21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>
            <a:off x="2500773" y="1988840"/>
            <a:ext cx="561975" cy="563562"/>
          </a:xfrm>
          <a:custGeom>
            <a:avLst/>
            <a:gdLst>
              <a:gd name="T0" fmla="*/ 23304779 w 6844"/>
              <a:gd name="T1" fmla="*/ 11655704 h 6844"/>
              <a:gd name="T2" fmla="*/ 23304779 w 6844"/>
              <a:gd name="T3" fmla="*/ 19494025 h 6844"/>
              <a:gd name="T4" fmla="*/ 23304779 w 6844"/>
              <a:gd name="T5" fmla="*/ 11655704 h 6844"/>
              <a:gd name="T6" fmla="*/ 46399334 w 6844"/>
              <a:gd name="T7" fmla="*/ 1274767 h 6844"/>
              <a:gd name="T8" fmla="*/ 36865864 w 6844"/>
              <a:gd name="T9" fmla="*/ 16103759 h 6844"/>
              <a:gd name="T10" fmla="*/ 34743527 w 6844"/>
              <a:gd name="T11" fmla="*/ 8475663 h 6844"/>
              <a:gd name="T12" fmla="*/ 34533303 w 6844"/>
              <a:gd name="T13" fmla="*/ 18436234 h 6844"/>
              <a:gd name="T14" fmla="*/ 30085322 w 6844"/>
              <a:gd name="T15" fmla="*/ 25420154 h 6844"/>
              <a:gd name="T16" fmla="*/ 35380871 w 6844"/>
              <a:gd name="T17" fmla="*/ 30932752 h 6844"/>
              <a:gd name="T18" fmla="*/ 35380871 w 6844"/>
              <a:gd name="T19" fmla="*/ 31142976 h 6844"/>
              <a:gd name="T20" fmla="*/ 34743527 w 6844"/>
              <a:gd name="T21" fmla="*/ 44914179 h 6844"/>
              <a:gd name="T22" fmla="*/ 32628025 w 6844"/>
              <a:gd name="T23" fmla="*/ 46399169 h 6844"/>
              <a:gd name="T24" fmla="*/ 32628025 w 6844"/>
              <a:gd name="T25" fmla="*/ 34533241 h 6844"/>
              <a:gd name="T26" fmla="*/ 17588781 w 6844"/>
              <a:gd name="T27" fmla="*/ 39408415 h 6844"/>
              <a:gd name="T28" fmla="*/ 16530989 w 6844"/>
              <a:gd name="T29" fmla="*/ 40466205 h 6844"/>
              <a:gd name="T30" fmla="*/ 5932975 w 6844"/>
              <a:gd name="T31" fmla="*/ 46399169 h 6844"/>
              <a:gd name="T32" fmla="*/ 4875182 w 6844"/>
              <a:gd name="T33" fmla="*/ 42798680 h 6844"/>
              <a:gd name="T34" fmla="*/ 19283917 w 6844"/>
              <a:gd name="T35" fmla="*/ 30932752 h 6844"/>
              <a:gd name="T36" fmla="*/ 12082926 w 6844"/>
              <a:gd name="T37" fmla="*/ 18646458 h 6844"/>
              <a:gd name="T38" fmla="*/ 11655807 w 6844"/>
              <a:gd name="T39" fmla="*/ 17588668 h 6844"/>
              <a:gd name="T40" fmla="*/ 8475678 w 6844"/>
              <a:gd name="T41" fmla="*/ 8902863 h 6844"/>
              <a:gd name="T42" fmla="*/ 2759680 w 6844"/>
              <a:gd name="T43" fmla="*/ 17378526 h 6844"/>
              <a:gd name="T44" fmla="*/ 6997519 w 6844"/>
              <a:gd name="T45" fmla="*/ 216976 h 6844"/>
              <a:gd name="T46" fmla="*/ 12293150 w 6844"/>
              <a:gd name="T47" fmla="*/ 6360164 h 6844"/>
              <a:gd name="T48" fmla="*/ 14625629 w 6844"/>
              <a:gd name="T49" fmla="*/ 6149940 h 6844"/>
              <a:gd name="T50" fmla="*/ 31990599 w 6844"/>
              <a:gd name="T51" fmla="*/ 6149940 h 6844"/>
              <a:gd name="T52" fmla="*/ 34112936 w 6844"/>
              <a:gd name="T53" fmla="*/ 6360164 h 6844"/>
              <a:gd name="T54" fmla="*/ 39408567 w 6844"/>
              <a:gd name="T55" fmla="*/ 0 h 6844"/>
              <a:gd name="T56" fmla="*/ 30932889 w 6844"/>
              <a:gd name="T57" fmla="*/ 8055297 h 6844"/>
              <a:gd name="T58" fmla="*/ 23304779 w 6844"/>
              <a:gd name="T59" fmla="*/ 7845073 h 6844"/>
              <a:gd name="T60" fmla="*/ 15473197 w 6844"/>
              <a:gd name="T61" fmla="*/ 16741102 h 6844"/>
              <a:gd name="T62" fmla="*/ 25210057 w 6844"/>
              <a:gd name="T63" fmla="*/ 21406133 h 6844"/>
              <a:gd name="T64" fmla="*/ 30932889 w 6844"/>
              <a:gd name="T65" fmla="*/ 8055297 h 6844"/>
              <a:gd name="T66" fmla="*/ 30932889 w 6844"/>
              <a:gd name="T67" fmla="*/ 8055297 h 684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844" h="6844">
                <a:moveTo>
                  <a:pt x="3437" y="1719"/>
                </a:moveTo>
                <a:lnTo>
                  <a:pt x="3437" y="1719"/>
                </a:lnTo>
                <a:cubicBezTo>
                  <a:pt x="3749" y="1719"/>
                  <a:pt x="3999" y="2000"/>
                  <a:pt x="3999" y="2313"/>
                </a:cubicBezTo>
                <a:cubicBezTo>
                  <a:pt x="3999" y="2625"/>
                  <a:pt x="3749" y="2875"/>
                  <a:pt x="3437" y="2875"/>
                </a:cubicBezTo>
                <a:cubicBezTo>
                  <a:pt x="3125" y="2875"/>
                  <a:pt x="2844" y="2625"/>
                  <a:pt x="2844" y="2313"/>
                </a:cubicBezTo>
                <a:cubicBezTo>
                  <a:pt x="2844" y="2000"/>
                  <a:pt x="3125" y="1719"/>
                  <a:pt x="3437" y="1719"/>
                </a:cubicBezTo>
                <a:close/>
                <a:moveTo>
                  <a:pt x="6843" y="188"/>
                </a:moveTo>
                <a:lnTo>
                  <a:pt x="6843" y="188"/>
                </a:lnTo>
                <a:cubicBezTo>
                  <a:pt x="6437" y="2532"/>
                  <a:pt x="6437" y="2532"/>
                  <a:pt x="6437" y="2532"/>
                </a:cubicBezTo>
                <a:cubicBezTo>
                  <a:pt x="5437" y="2375"/>
                  <a:pt x="5437" y="2375"/>
                  <a:pt x="5437" y="2375"/>
                </a:cubicBezTo>
                <a:cubicBezTo>
                  <a:pt x="5593" y="1282"/>
                  <a:pt x="5593" y="1282"/>
                  <a:pt x="5593" y="1282"/>
                </a:cubicBezTo>
                <a:cubicBezTo>
                  <a:pt x="5468" y="1282"/>
                  <a:pt x="5312" y="1250"/>
                  <a:pt x="5124" y="1250"/>
                </a:cubicBezTo>
                <a:cubicBezTo>
                  <a:pt x="5124" y="2594"/>
                  <a:pt x="5124" y="2594"/>
                  <a:pt x="5124" y="2594"/>
                </a:cubicBezTo>
                <a:cubicBezTo>
                  <a:pt x="5124" y="2625"/>
                  <a:pt x="5124" y="2688"/>
                  <a:pt x="5093" y="2719"/>
                </a:cubicBezTo>
                <a:lnTo>
                  <a:pt x="5093" y="2750"/>
                </a:lnTo>
                <a:cubicBezTo>
                  <a:pt x="4437" y="3749"/>
                  <a:pt x="4437" y="3749"/>
                  <a:pt x="4437" y="3749"/>
                </a:cubicBezTo>
                <a:cubicBezTo>
                  <a:pt x="4249" y="4281"/>
                  <a:pt x="4249" y="4281"/>
                  <a:pt x="4249" y="4281"/>
                </a:cubicBezTo>
                <a:cubicBezTo>
                  <a:pt x="5218" y="4562"/>
                  <a:pt x="5218" y="4562"/>
                  <a:pt x="5218" y="4562"/>
                </a:cubicBezTo>
                <a:cubicBezTo>
                  <a:pt x="5218" y="4562"/>
                  <a:pt x="5218" y="4562"/>
                  <a:pt x="5187" y="4593"/>
                </a:cubicBezTo>
                <a:cubicBezTo>
                  <a:pt x="5218" y="4593"/>
                  <a:pt x="5218" y="4593"/>
                  <a:pt x="5218" y="4593"/>
                </a:cubicBezTo>
                <a:cubicBezTo>
                  <a:pt x="5343" y="4624"/>
                  <a:pt x="5437" y="4749"/>
                  <a:pt x="5406" y="4906"/>
                </a:cubicBezTo>
                <a:cubicBezTo>
                  <a:pt x="5124" y="6624"/>
                  <a:pt x="5124" y="6624"/>
                  <a:pt x="5124" y="6624"/>
                </a:cubicBezTo>
                <a:cubicBezTo>
                  <a:pt x="5093" y="6749"/>
                  <a:pt x="4999" y="6843"/>
                  <a:pt x="4843" y="6843"/>
                </a:cubicBezTo>
                <a:lnTo>
                  <a:pt x="4812" y="6843"/>
                </a:lnTo>
                <a:cubicBezTo>
                  <a:pt x="4656" y="6812"/>
                  <a:pt x="4531" y="6687"/>
                  <a:pt x="4562" y="6531"/>
                </a:cubicBezTo>
                <a:cubicBezTo>
                  <a:pt x="4812" y="5093"/>
                  <a:pt x="4812" y="5093"/>
                  <a:pt x="4812" y="5093"/>
                </a:cubicBezTo>
                <a:cubicBezTo>
                  <a:pt x="3531" y="5124"/>
                  <a:pt x="3531" y="5124"/>
                  <a:pt x="3531" y="5124"/>
                </a:cubicBezTo>
                <a:cubicBezTo>
                  <a:pt x="2594" y="5812"/>
                  <a:pt x="2594" y="5812"/>
                  <a:pt x="2594" y="5812"/>
                </a:cubicBezTo>
                <a:cubicBezTo>
                  <a:pt x="2500" y="5906"/>
                  <a:pt x="2500" y="5906"/>
                  <a:pt x="2500" y="5906"/>
                </a:cubicBezTo>
                <a:cubicBezTo>
                  <a:pt x="2469" y="5937"/>
                  <a:pt x="2469" y="5937"/>
                  <a:pt x="2438" y="5968"/>
                </a:cubicBezTo>
                <a:cubicBezTo>
                  <a:pt x="1000" y="6812"/>
                  <a:pt x="1000" y="6812"/>
                  <a:pt x="1000" y="6812"/>
                </a:cubicBezTo>
                <a:cubicBezTo>
                  <a:pt x="969" y="6843"/>
                  <a:pt x="907" y="6843"/>
                  <a:pt x="875" y="6843"/>
                </a:cubicBezTo>
                <a:cubicBezTo>
                  <a:pt x="782" y="6843"/>
                  <a:pt x="688" y="6812"/>
                  <a:pt x="625" y="6718"/>
                </a:cubicBezTo>
                <a:cubicBezTo>
                  <a:pt x="532" y="6562"/>
                  <a:pt x="594" y="6406"/>
                  <a:pt x="719" y="6312"/>
                </a:cubicBezTo>
                <a:cubicBezTo>
                  <a:pt x="1969" y="5562"/>
                  <a:pt x="1969" y="5562"/>
                  <a:pt x="1969" y="5562"/>
                </a:cubicBezTo>
                <a:cubicBezTo>
                  <a:pt x="2844" y="4562"/>
                  <a:pt x="2844" y="4562"/>
                  <a:pt x="2844" y="4562"/>
                </a:cubicBezTo>
                <a:cubicBezTo>
                  <a:pt x="2563" y="3718"/>
                  <a:pt x="2563" y="3718"/>
                  <a:pt x="2563" y="3718"/>
                </a:cubicBezTo>
                <a:cubicBezTo>
                  <a:pt x="1782" y="2750"/>
                  <a:pt x="1782" y="2750"/>
                  <a:pt x="1782" y="2750"/>
                </a:cubicBezTo>
                <a:cubicBezTo>
                  <a:pt x="1750" y="2688"/>
                  <a:pt x="1719" y="2657"/>
                  <a:pt x="1719" y="2594"/>
                </a:cubicBezTo>
                <a:cubicBezTo>
                  <a:pt x="1719" y="1250"/>
                  <a:pt x="1719" y="1250"/>
                  <a:pt x="1719" y="1250"/>
                </a:cubicBezTo>
                <a:cubicBezTo>
                  <a:pt x="1532" y="1250"/>
                  <a:pt x="1375" y="1282"/>
                  <a:pt x="1250" y="1313"/>
                </a:cubicBezTo>
                <a:cubicBezTo>
                  <a:pt x="1407" y="2375"/>
                  <a:pt x="1407" y="2375"/>
                  <a:pt x="1407" y="2375"/>
                </a:cubicBezTo>
                <a:cubicBezTo>
                  <a:pt x="407" y="2563"/>
                  <a:pt x="407" y="2563"/>
                  <a:pt x="407" y="2563"/>
                </a:cubicBezTo>
                <a:cubicBezTo>
                  <a:pt x="0" y="188"/>
                  <a:pt x="0" y="188"/>
                  <a:pt x="0" y="188"/>
                </a:cubicBezTo>
                <a:cubicBezTo>
                  <a:pt x="1032" y="32"/>
                  <a:pt x="1032" y="32"/>
                  <a:pt x="1032" y="32"/>
                </a:cubicBezTo>
                <a:cubicBezTo>
                  <a:pt x="1188" y="1032"/>
                  <a:pt x="1188" y="1032"/>
                  <a:pt x="1188" y="1032"/>
                </a:cubicBezTo>
                <a:cubicBezTo>
                  <a:pt x="1375" y="1000"/>
                  <a:pt x="1594" y="969"/>
                  <a:pt x="1813" y="938"/>
                </a:cubicBezTo>
                <a:cubicBezTo>
                  <a:pt x="1875" y="907"/>
                  <a:pt x="1938" y="875"/>
                  <a:pt x="2000" y="875"/>
                </a:cubicBezTo>
                <a:cubicBezTo>
                  <a:pt x="2063" y="875"/>
                  <a:pt x="2094" y="907"/>
                  <a:pt x="2157" y="907"/>
                </a:cubicBezTo>
                <a:cubicBezTo>
                  <a:pt x="2532" y="907"/>
                  <a:pt x="2938" y="875"/>
                  <a:pt x="3437" y="875"/>
                </a:cubicBezTo>
                <a:cubicBezTo>
                  <a:pt x="3906" y="875"/>
                  <a:pt x="4343" y="907"/>
                  <a:pt x="4718" y="907"/>
                </a:cubicBezTo>
                <a:cubicBezTo>
                  <a:pt x="4749" y="907"/>
                  <a:pt x="4781" y="875"/>
                  <a:pt x="4843" y="875"/>
                </a:cubicBezTo>
                <a:cubicBezTo>
                  <a:pt x="4906" y="875"/>
                  <a:pt x="4968" y="907"/>
                  <a:pt x="5031" y="938"/>
                </a:cubicBezTo>
                <a:cubicBezTo>
                  <a:pt x="5281" y="969"/>
                  <a:pt x="5468" y="1000"/>
                  <a:pt x="5656" y="1000"/>
                </a:cubicBezTo>
                <a:cubicBezTo>
                  <a:pt x="5812" y="0"/>
                  <a:pt x="5812" y="0"/>
                  <a:pt x="5812" y="0"/>
                </a:cubicBezTo>
                <a:lnTo>
                  <a:pt x="6843" y="188"/>
                </a:lnTo>
                <a:close/>
                <a:moveTo>
                  <a:pt x="4562" y="1188"/>
                </a:moveTo>
                <a:lnTo>
                  <a:pt x="4562" y="1188"/>
                </a:lnTo>
                <a:cubicBezTo>
                  <a:pt x="4218" y="1188"/>
                  <a:pt x="3843" y="1157"/>
                  <a:pt x="3437" y="1157"/>
                </a:cubicBezTo>
                <a:cubicBezTo>
                  <a:pt x="3000" y="1157"/>
                  <a:pt x="2625" y="1188"/>
                  <a:pt x="2282" y="1188"/>
                </a:cubicBezTo>
                <a:cubicBezTo>
                  <a:pt x="2282" y="2469"/>
                  <a:pt x="2282" y="2469"/>
                  <a:pt x="2282" y="2469"/>
                </a:cubicBezTo>
                <a:cubicBezTo>
                  <a:pt x="3157" y="3157"/>
                  <a:pt x="3157" y="3157"/>
                  <a:pt x="3157" y="3157"/>
                </a:cubicBezTo>
                <a:cubicBezTo>
                  <a:pt x="3718" y="3157"/>
                  <a:pt x="3718" y="3157"/>
                  <a:pt x="3718" y="3157"/>
                </a:cubicBezTo>
                <a:cubicBezTo>
                  <a:pt x="4562" y="2469"/>
                  <a:pt x="4562" y="2469"/>
                  <a:pt x="4562" y="2469"/>
                </a:cubicBezTo>
                <a:lnTo>
                  <a:pt x="4562" y="1188"/>
                </a:lnTo>
                <a:close/>
                <a:moveTo>
                  <a:pt x="4562" y="1188"/>
                </a:moveTo>
                <a:lnTo>
                  <a:pt x="4562" y="1188"/>
                </a:lnTo>
                <a:close/>
              </a:path>
            </a:pathLst>
          </a:custGeom>
          <a:solidFill>
            <a:srgbClr val="FF9966"/>
          </a:solidFill>
          <a:ln>
            <a:noFill/>
          </a:ln>
        </p:spPr>
        <p:txBody>
          <a:bodyPr wrap="none" lIns="121910" tIns="60955" rIns="121910" bIns="60955" anchor="ctr"/>
          <a:lstStyle/>
          <a:p>
            <a:endParaRPr lang="zh-CN" altLang="en-US" sz="2200">
              <a:solidFill>
                <a:srgbClr val="5497D4"/>
              </a:solidFill>
            </a:endParaRPr>
          </a:p>
        </p:txBody>
      </p:sp>
      <p:sp>
        <p:nvSpPr>
          <p:cNvPr id="5" name="Freeform 3"/>
          <p:cNvSpPr/>
          <p:nvPr/>
        </p:nvSpPr>
        <p:spPr bwMode="auto">
          <a:xfrm rot="13978264">
            <a:off x="4080669" y="3064669"/>
            <a:ext cx="2085975" cy="2119313"/>
          </a:xfrm>
          <a:custGeom>
            <a:avLst/>
            <a:gdLst>
              <a:gd name="T0" fmla="*/ 135719139 w 10688"/>
              <a:gd name="T1" fmla="*/ 269331891 h 10844"/>
              <a:gd name="T2" fmla="*/ 135719139 w 10688"/>
              <a:gd name="T3" fmla="*/ 269331891 h 10844"/>
              <a:gd name="T4" fmla="*/ 173810432 w 10688"/>
              <a:gd name="T5" fmla="*/ 409947346 h 10844"/>
              <a:gd name="T6" fmla="*/ 302330342 w 10688"/>
              <a:gd name="T7" fmla="*/ 374212006 h 10844"/>
              <a:gd name="T8" fmla="*/ 345182998 w 10688"/>
              <a:gd name="T9" fmla="*/ 106100483 h 10844"/>
              <a:gd name="T10" fmla="*/ 77401422 w 10688"/>
              <a:gd name="T11" fmla="*/ 62012784 h 10844"/>
              <a:gd name="T12" fmla="*/ 0 w 10688"/>
              <a:gd name="T13" fmla="*/ 187144085 h 10844"/>
              <a:gd name="T14" fmla="*/ 135719139 w 10688"/>
              <a:gd name="T15" fmla="*/ 269331891 h 1084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88" h="10844">
                <a:moveTo>
                  <a:pt x="3563" y="7062"/>
                </a:moveTo>
                <a:lnTo>
                  <a:pt x="3563" y="7062"/>
                </a:lnTo>
                <a:cubicBezTo>
                  <a:pt x="4375" y="8187"/>
                  <a:pt x="4688" y="9500"/>
                  <a:pt x="4563" y="10749"/>
                </a:cubicBezTo>
                <a:cubicBezTo>
                  <a:pt x="5718" y="10843"/>
                  <a:pt x="6906" y="10562"/>
                  <a:pt x="7937" y="9812"/>
                </a:cubicBezTo>
                <a:cubicBezTo>
                  <a:pt x="10187" y="8187"/>
                  <a:pt x="10687" y="5032"/>
                  <a:pt x="9062" y="2782"/>
                </a:cubicBezTo>
                <a:cubicBezTo>
                  <a:pt x="7437" y="500"/>
                  <a:pt x="4282" y="0"/>
                  <a:pt x="2032" y="1626"/>
                </a:cubicBezTo>
                <a:cubicBezTo>
                  <a:pt x="907" y="2438"/>
                  <a:pt x="219" y="3657"/>
                  <a:pt x="0" y="4907"/>
                </a:cubicBezTo>
                <a:cubicBezTo>
                  <a:pt x="1375" y="5126"/>
                  <a:pt x="2688" y="5843"/>
                  <a:pt x="3563" y="7062"/>
                </a:cubicBezTo>
              </a:path>
            </a:pathLst>
          </a:custGeom>
          <a:solidFill>
            <a:srgbClr val="FEA144"/>
          </a:solidFill>
          <a:ln>
            <a:noFill/>
          </a:ln>
        </p:spPr>
        <p:txBody>
          <a:bodyPr wrap="none" lIns="121910" tIns="60955" rIns="121910" bIns="60955" anchor="ctr"/>
          <a:lstStyle/>
          <a:p>
            <a:endParaRPr lang="zh-CN" altLang="en-US" sz="2200">
              <a:solidFill>
                <a:srgbClr val="5497D4"/>
              </a:solidFill>
            </a:endParaRPr>
          </a:p>
        </p:txBody>
      </p:sp>
      <p:sp>
        <p:nvSpPr>
          <p:cNvPr id="6" name="Freeform 3"/>
          <p:cNvSpPr/>
          <p:nvPr/>
        </p:nvSpPr>
        <p:spPr bwMode="auto">
          <a:xfrm rot="19397468">
            <a:off x="4576763" y="1579563"/>
            <a:ext cx="2085975" cy="2117725"/>
          </a:xfrm>
          <a:custGeom>
            <a:avLst/>
            <a:gdLst>
              <a:gd name="T0" fmla="*/ 135925782 w 10688"/>
              <a:gd name="T1" fmla="*/ 269331891 h 10844"/>
              <a:gd name="T2" fmla="*/ 135925782 w 10688"/>
              <a:gd name="T3" fmla="*/ 269331891 h 10844"/>
              <a:gd name="T4" fmla="*/ 174075175 w 10688"/>
              <a:gd name="T5" fmla="*/ 409947346 h 10844"/>
              <a:gd name="T6" fmla="*/ 302790778 w 10688"/>
              <a:gd name="T7" fmla="*/ 374212006 h 10844"/>
              <a:gd name="T8" fmla="*/ 345708675 w 10688"/>
              <a:gd name="T9" fmla="*/ 106100483 h 10844"/>
              <a:gd name="T10" fmla="*/ 77519332 w 10688"/>
              <a:gd name="T11" fmla="*/ 62012784 h 10844"/>
              <a:gd name="T12" fmla="*/ 0 w 10688"/>
              <a:gd name="T13" fmla="*/ 187144085 h 10844"/>
              <a:gd name="T14" fmla="*/ 135925782 w 10688"/>
              <a:gd name="T15" fmla="*/ 269331891 h 1084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88" h="10844">
                <a:moveTo>
                  <a:pt x="3563" y="7062"/>
                </a:moveTo>
                <a:lnTo>
                  <a:pt x="3563" y="7062"/>
                </a:lnTo>
                <a:cubicBezTo>
                  <a:pt x="4375" y="8187"/>
                  <a:pt x="4688" y="9500"/>
                  <a:pt x="4563" y="10749"/>
                </a:cubicBezTo>
                <a:cubicBezTo>
                  <a:pt x="5718" y="10843"/>
                  <a:pt x="6906" y="10562"/>
                  <a:pt x="7937" y="9812"/>
                </a:cubicBezTo>
                <a:cubicBezTo>
                  <a:pt x="10187" y="8187"/>
                  <a:pt x="10687" y="5032"/>
                  <a:pt x="9062" y="2782"/>
                </a:cubicBezTo>
                <a:cubicBezTo>
                  <a:pt x="7437" y="500"/>
                  <a:pt x="4282" y="0"/>
                  <a:pt x="2032" y="1626"/>
                </a:cubicBezTo>
                <a:cubicBezTo>
                  <a:pt x="907" y="2438"/>
                  <a:pt x="219" y="3657"/>
                  <a:pt x="0" y="4907"/>
                </a:cubicBezTo>
                <a:cubicBezTo>
                  <a:pt x="1375" y="5126"/>
                  <a:pt x="2688" y="5843"/>
                  <a:pt x="3563" y="7062"/>
                </a:cubicBezTo>
              </a:path>
            </a:pathLst>
          </a:custGeom>
          <a:solidFill>
            <a:srgbClr val="FF9966"/>
          </a:solidFill>
          <a:ln>
            <a:noFill/>
          </a:ln>
        </p:spPr>
        <p:txBody>
          <a:bodyPr wrap="none" lIns="121910" tIns="60955" rIns="121910" bIns="60955" anchor="ctr"/>
          <a:lstStyle/>
          <a:p>
            <a:endParaRPr lang="zh-CN" altLang="en-US" sz="2200">
              <a:solidFill>
                <a:srgbClr val="5497D4"/>
              </a:solidFill>
            </a:endParaRPr>
          </a:p>
        </p:txBody>
      </p:sp>
      <p:sp>
        <p:nvSpPr>
          <p:cNvPr id="7" name="Freeform 3"/>
          <p:cNvSpPr/>
          <p:nvPr/>
        </p:nvSpPr>
        <p:spPr bwMode="auto">
          <a:xfrm rot="3202081">
            <a:off x="6049963" y="2073275"/>
            <a:ext cx="2085975" cy="2117725"/>
          </a:xfrm>
          <a:custGeom>
            <a:avLst/>
            <a:gdLst>
              <a:gd name="T0" fmla="*/ 135719139 w 10688"/>
              <a:gd name="T1" fmla="*/ 268928151 h 10844"/>
              <a:gd name="T2" fmla="*/ 135719139 w 10688"/>
              <a:gd name="T3" fmla="*/ 268928151 h 10844"/>
              <a:gd name="T4" fmla="*/ 173810432 w 10688"/>
              <a:gd name="T5" fmla="*/ 409332787 h 10844"/>
              <a:gd name="T6" fmla="*/ 302330342 w 10688"/>
              <a:gd name="T7" fmla="*/ 373650978 h 10844"/>
              <a:gd name="T8" fmla="*/ 345182998 w 10688"/>
              <a:gd name="T9" fmla="*/ 105941304 h 10844"/>
              <a:gd name="T10" fmla="*/ 77401422 w 10688"/>
              <a:gd name="T11" fmla="*/ 61919644 h 10844"/>
              <a:gd name="T12" fmla="*/ 0 w 10688"/>
              <a:gd name="T13" fmla="*/ 186863640 h 10844"/>
              <a:gd name="T14" fmla="*/ 135719139 w 10688"/>
              <a:gd name="T15" fmla="*/ 268928151 h 1084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88" h="10844">
                <a:moveTo>
                  <a:pt x="3563" y="7062"/>
                </a:moveTo>
                <a:lnTo>
                  <a:pt x="3563" y="7062"/>
                </a:lnTo>
                <a:cubicBezTo>
                  <a:pt x="4375" y="8187"/>
                  <a:pt x="4688" y="9500"/>
                  <a:pt x="4563" y="10749"/>
                </a:cubicBezTo>
                <a:cubicBezTo>
                  <a:pt x="5718" y="10843"/>
                  <a:pt x="6906" y="10562"/>
                  <a:pt x="7937" y="9812"/>
                </a:cubicBezTo>
                <a:cubicBezTo>
                  <a:pt x="10187" y="8187"/>
                  <a:pt x="10687" y="5032"/>
                  <a:pt x="9062" y="2782"/>
                </a:cubicBezTo>
                <a:cubicBezTo>
                  <a:pt x="7437" y="500"/>
                  <a:pt x="4282" y="0"/>
                  <a:pt x="2032" y="1626"/>
                </a:cubicBezTo>
                <a:cubicBezTo>
                  <a:pt x="907" y="2438"/>
                  <a:pt x="219" y="3657"/>
                  <a:pt x="0" y="4907"/>
                </a:cubicBezTo>
                <a:cubicBezTo>
                  <a:pt x="1375" y="5126"/>
                  <a:pt x="2688" y="5843"/>
                  <a:pt x="3563" y="7062"/>
                </a:cubicBezTo>
              </a:path>
            </a:pathLst>
          </a:custGeom>
          <a:solidFill>
            <a:srgbClr val="8A4FFF"/>
          </a:solidFill>
          <a:ln>
            <a:noFill/>
          </a:ln>
        </p:spPr>
        <p:txBody>
          <a:bodyPr wrap="none" lIns="121910" tIns="60955" rIns="121910" bIns="60955" anchor="ctr"/>
          <a:lstStyle/>
          <a:p>
            <a:endParaRPr lang="zh-CN" altLang="en-US" sz="2200">
              <a:solidFill>
                <a:srgbClr val="5497D4"/>
              </a:solidFill>
            </a:endParaRPr>
          </a:p>
        </p:txBody>
      </p:sp>
      <p:sp>
        <p:nvSpPr>
          <p:cNvPr id="8" name="Freeform 3"/>
          <p:cNvSpPr/>
          <p:nvPr/>
        </p:nvSpPr>
        <p:spPr bwMode="auto">
          <a:xfrm rot="8579122">
            <a:off x="5551488" y="3548063"/>
            <a:ext cx="2087562" cy="2117725"/>
          </a:xfrm>
          <a:custGeom>
            <a:avLst/>
            <a:gdLst>
              <a:gd name="T0" fmla="*/ 135925717 w 10688"/>
              <a:gd name="T1" fmla="*/ 269331891 h 10844"/>
              <a:gd name="T2" fmla="*/ 135925717 w 10688"/>
              <a:gd name="T3" fmla="*/ 269331891 h 10844"/>
              <a:gd name="T4" fmla="*/ 174074897 w 10688"/>
              <a:gd name="T5" fmla="*/ 409947346 h 10844"/>
              <a:gd name="T6" fmla="*/ 302790438 w 10688"/>
              <a:gd name="T7" fmla="*/ 374212006 h 10844"/>
              <a:gd name="T8" fmla="*/ 345708314 w 10688"/>
              <a:gd name="T9" fmla="*/ 106100483 h 10844"/>
              <a:gd name="T10" fmla="*/ 77519294 w 10688"/>
              <a:gd name="T11" fmla="*/ 62012784 h 10844"/>
              <a:gd name="T12" fmla="*/ 0 w 10688"/>
              <a:gd name="T13" fmla="*/ 187144085 h 10844"/>
              <a:gd name="T14" fmla="*/ 135925717 w 10688"/>
              <a:gd name="T15" fmla="*/ 269331891 h 1084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88" h="10844">
                <a:moveTo>
                  <a:pt x="3563" y="7062"/>
                </a:moveTo>
                <a:lnTo>
                  <a:pt x="3563" y="7062"/>
                </a:lnTo>
                <a:cubicBezTo>
                  <a:pt x="4375" y="8187"/>
                  <a:pt x="4688" y="9500"/>
                  <a:pt x="4563" y="10749"/>
                </a:cubicBezTo>
                <a:cubicBezTo>
                  <a:pt x="5718" y="10843"/>
                  <a:pt x="6906" y="10562"/>
                  <a:pt x="7937" y="9812"/>
                </a:cubicBezTo>
                <a:cubicBezTo>
                  <a:pt x="10187" y="8187"/>
                  <a:pt x="10687" y="5032"/>
                  <a:pt x="9062" y="2782"/>
                </a:cubicBezTo>
                <a:cubicBezTo>
                  <a:pt x="7437" y="500"/>
                  <a:pt x="4282" y="0"/>
                  <a:pt x="2032" y="1626"/>
                </a:cubicBezTo>
                <a:cubicBezTo>
                  <a:pt x="907" y="2438"/>
                  <a:pt x="219" y="3657"/>
                  <a:pt x="0" y="4907"/>
                </a:cubicBezTo>
                <a:cubicBezTo>
                  <a:pt x="1375" y="5126"/>
                  <a:pt x="2688" y="5843"/>
                  <a:pt x="3563" y="7062"/>
                </a:cubicBezTo>
              </a:path>
            </a:pathLst>
          </a:custGeom>
          <a:solidFill>
            <a:srgbClr val="5497D4"/>
          </a:solidFill>
          <a:ln>
            <a:noFill/>
          </a:ln>
        </p:spPr>
        <p:txBody>
          <a:bodyPr wrap="none" lIns="121910" tIns="60955" rIns="121910" bIns="60955" anchor="ctr"/>
          <a:lstStyle/>
          <a:p>
            <a:endParaRPr lang="zh-CN" altLang="en-US" sz="2200">
              <a:solidFill>
                <a:srgbClr val="5497D4"/>
              </a:solidFill>
            </a:endParaRPr>
          </a:p>
        </p:txBody>
      </p:sp>
      <p:sp>
        <p:nvSpPr>
          <p:cNvPr id="13" name="Freeform 1"/>
          <p:cNvSpPr/>
          <p:nvPr/>
        </p:nvSpPr>
        <p:spPr bwMode="auto">
          <a:xfrm>
            <a:off x="2298808" y="4274555"/>
            <a:ext cx="450589" cy="450589"/>
          </a:xfrm>
          <a:custGeom>
            <a:avLst/>
            <a:gdLst>
              <a:gd name="T0" fmla="*/ 70151326 w 5031"/>
              <a:gd name="T1" fmla="*/ 0 h 5031"/>
              <a:gd name="T2" fmla="*/ 70151326 w 5031"/>
              <a:gd name="T3" fmla="*/ 0 h 5031"/>
              <a:gd name="T4" fmla="*/ 1787765 w 5031"/>
              <a:gd name="T5" fmla="*/ 0 h 5031"/>
              <a:gd name="T6" fmla="*/ 0 w 5031"/>
              <a:gd name="T7" fmla="*/ 1787765 h 5031"/>
              <a:gd name="T8" fmla="*/ 0 w 5031"/>
              <a:gd name="T9" fmla="*/ 70151326 h 5031"/>
              <a:gd name="T10" fmla="*/ 1787765 w 5031"/>
              <a:gd name="T11" fmla="*/ 71938971 h 5031"/>
              <a:gd name="T12" fmla="*/ 70151326 w 5031"/>
              <a:gd name="T13" fmla="*/ 71938971 h 5031"/>
              <a:gd name="T14" fmla="*/ 71938971 w 5031"/>
              <a:gd name="T15" fmla="*/ 70151326 h 5031"/>
              <a:gd name="T16" fmla="*/ 71938971 w 5031"/>
              <a:gd name="T17" fmla="*/ 1787765 h 5031"/>
              <a:gd name="T18" fmla="*/ 70151326 w 5031"/>
              <a:gd name="T19" fmla="*/ 0 h 5031"/>
              <a:gd name="T20" fmla="*/ 52731471 w 5031"/>
              <a:gd name="T21" fmla="*/ 37528473 h 5031"/>
              <a:gd name="T22" fmla="*/ 52731471 w 5031"/>
              <a:gd name="T23" fmla="*/ 37528473 h 5031"/>
              <a:gd name="T24" fmla="*/ 51830473 w 5031"/>
              <a:gd name="T25" fmla="*/ 38429471 h 5031"/>
              <a:gd name="T26" fmla="*/ 50943706 w 5031"/>
              <a:gd name="T27" fmla="*/ 38429471 h 5031"/>
              <a:gd name="T28" fmla="*/ 45580411 w 5031"/>
              <a:gd name="T29" fmla="*/ 33080527 h 5031"/>
              <a:gd name="T30" fmla="*/ 24141822 w 5031"/>
              <a:gd name="T31" fmla="*/ 54519236 h 5031"/>
              <a:gd name="T32" fmla="*/ 23240705 w 5031"/>
              <a:gd name="T33" fmla="*/ 54962559 h 5031"/>
              <a:gd name="T34" fmla="*/ 22354057 w 5031"/>
              <a:gd name="T35" fmla="*/ 54519236 h 5031"/>
              <a:gd name="T36" fmla="*/ 17434086 w 5031"/>
              <a:gd name="T37" fmla="*/ 49599264 h 5031"/>
              <a:gd name="T38" fmla="*/ 16990763 w 5031"/>
              <a:gd name="T39" fmla="*/ 48698266 h 5031"/>
              <a:gd name="T40" fmla="*/ 17434086 w 5031"/>
              <a:gd name="T41" fmla="*/ 47811500 h 5031"/>
              <a:gd name="T42" fmla="*/ 38872795 w 5031"/>
              <a:gd name="T43" fmla="*/ 26372911 h 5031"/>
              <a:gd name="T44" fmla="*/ 33523851 w 5031"/>
              <a:gd name="T45" fmla="*/ 21009616 h 5031"/>
              <a:gd name="T46" fmla="*/ 33523851 w 5031"/>
              <a:gd name="T47" fmla="*/ 20108618 h 5031"/>
              <a:gd name="T48" fmla="*/ 34410618 w 5031"/>
              <a:gd name="T49" fmla="*/ 19221851 h 5031"/>
              <a:gd name="T50" fmla="*/ 53618118 w 5031"/>
              <a:gd name="T51" fmla="*/ 16990763 h 5031"/>
              <a:gd name="T52" fmla="*/ 54519236 w 5031"/>
              <a:gd name="T53" fmla="*/ 17434086 h 5031"/>
              <a:gd name="T54" fmla="*/ 54962559 w 5031"/>
              <a:gd name="T55" fmla="*/ 18320853 h 5031"/>
              <a:gd name="T56" fmla="*/ 52731471 w 5031"/>
              <a:gd name="T57" fmla="*/ 37528473 h 5031"/>
              <a:gd name="T58" fmla="*/ 52731471 w 5031"/>
              <a:gd name="T59" fmla="*/ 37528473 h 5031"/>
              <a:gd name="T60" fmla="*/ 52731471 w 5031"/>
              <a:gd name="T61" fmla="*/ 37528473 h 5031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031" h="5031">
                <a:moveTo>
                  <a:pt x="4905" y="0"/>
                </a:moveTo>
                <a:lnTo>
                  <a:pt x="4905" y="0"/>
                </a:lnTo>
                <a:cubicBezTo>
                  <a:pt x="125" y="0"/>
                  <a:pt x="125" y="0"/>
                  <a:pt x="125" y="0"/>
                </a:cubicBezTo>
                <a:cubicBezTo>
                  <a:pt x="62" y="0"/>
                  <a:pt x="0" y="62"/>
                  <a:pt x="0" y="125"/>
                </a:cubicBezTo>
                <a:cubicBezTo>
                  <a:pt x="0" y="4905"/>
                  <a:pt x="0" y="4905"/>
                  <a:pt x="0" y="4905"/>
                </a:cubicBezTo>
                <a:cubicBezTo>
                  <a:pt x="0" y="4968"/>
                  <a:pt x="62" y="5030"/>
                  <a:pt x="125" y="5030"/>
                </a:cubicBezTo>
                <a:cubicBezTo>
                  <a:pt x="4905" y="5030"/>
                  <a:pt x="4905" y="5030"/>
                  <a:pt x="4905" y="5030"/>
                </a:cubicBezTo>
                <a:cubicBezTo>
                  <a:pt x="4968" y="5030"/>
                  <a:pt x="5030" y="4968"/>
                  <a:pt x="5030" y="4905"/>
                </a:cubicBezTo>
                <a:cubicBezTo>
                  <a:pt x="5030" y="125"/>
                  <a:pt x="5030" y="125"/>
                  <a:pt x="5030" y="125"/>
                </a:cubicBezTo>
                <a:cubicBezTo>
                  <a:pt x="5030" y="62"/>
                  <a:pt x="4968" y="0"/>
                  <a:pt x="4905" y="0"/>
                </a:cubicBezTo>
                <a:close/>
                <a:moveTo>
                  <a:pt x="3687" y="2624"/>
                </a:moveTo>
                <a:lnTo>
                  <a:pt x="3687" y="2624"/>
                </a:lnTo>
                <a:cubicBezTo>
                  <a:pt x="3687" y="2655"/>
                  <a:pt x="3655" y="2687"/>
                  <a:pt x="3624" y="2687"/>
                </a:cubicBezTo>
                <a:cubicBezTo>
                  <a:pt x="3593" y="2687"/>
                  <a:pt x="3562" y="2687"/>
                  <a:pt x="3562" y="2687"/>
                </a:cubicBezTo>
                <a:cubicBezTo>
                  <a:pt x="3187" y="2313"/>
                  <a:pt x="3187" y="2313"/>
                  <a:pt x="3187" y="2313"/>
                </a:cubicBezTo>
                <a:cubicBezTo>
                  <a:pt x="1688" y="3812"/>
                  <a:pt x="1688" y="3812"/>
                  <a:pt x="1688" y="3812"/>
                </a:cubicBezTo>
                <a:cubicBezTo>
                  <a:pt x="1656" y="3812"/>
                  <a:pt x="1625" y="3843"/>
                  <a:pt x="1625" y="3843"/>
                </a:cubicBezTo>
                <a:cubicBezTo>
                  <a:pt x="1594" y="3843"/>
                  <a:pt x="1594" y="3812"/>
                  <a:pt x="1563" y="3812"/>
                </a:cubicBezTo>
                <a:cubicBezTo>
                  <a:pt x="1219" y="3468"/>
                  <a:pt x="1219" y="3468"/>
                  <a:pt x="1219" y="3468"/>
                </a:cubicBezTo>
                <a:cubicBezTo>
                  <a:pt x="1219" y="3437"/>
                  <a:pt x="1188" y="3437"/>
                  <a:pt x="1188" y="3405"/>
                </a:cubicBezTo>
                <a:cubicBezTo>
                  <a:pt x="1188" y="3374"/>
                  <a:pt x="1219" y="3374"/>
                  <a:pt x="1219" y="3343"/>
                </a:cubicBezTo>
                <a:cubicBezTo>
                  <a:pt x="2718" y="1844"/>
                  <a:pt x="2718" y="1844"/>
                  <a:pt x="2718" y="1844"/>
                </a:cubicBezTo>
                <a:cubicBezTo>
                  <a:pt x="2344" y="1469"/>
                  <a:pt x="2344" y="1469"/>
                  <a:pt x="2344" y="1469"/>
                </a:cubicBezTo>
                <a:cubicBezTo>
                  <a:pt x="2344" y="1469"/>
                  <a:pt x="2313" y="1438"/>
                  <a:pt x="2344" y="1406"/>
                </a:cubicBezTo>
                <a:cubicBezTo>
                  <a:pt x="2344" y="1375"/>
                  <a:pt x="2375" y="1344"/>
                  <a:pt x="2406" y="1344"/>
                </a:cubicBezTo>
                <a:cubicBezTo>
                  <a:pt x="3749" y="1188"/>
                  <a:pt x="3749" y="1188"/>
                  <a:pt x="3749" y="1188"/>
                </a:cubicBezTo>
                <a:cubicBezTo>
                  <a:pt x="3780" y="1188"/>
                  <a:pt x="3780" y="1188"/>
                  <a:pt x="3812" y="1219"/>
                </a:cubicBezTo>
                <a:cubicBezTo>
                  <a:pt x="3812" y="1250"/>
                  <a:pt x="3843" y="1250"/>
                  <a:pt x="3843" y="1281"/>
                </a:cubicBezTo>
                <a:lnTo>
                  <a:pt x="3687" y="2624"/>
                </a:lnTo>
                <a:close/>
                <a:moveTo>
                  <a:pt x="3687" y="2624"/>
                </a:moveTo>
                <a:lnTo>
                  <a:pt x="3687" y="2624"/>
                </a:lnTo>
                <a:close/>
              </a:path>
            </a:pathLst>
          </a:custGeom>
          <a:solidFill>
            <a:srgbClr val="FEA144"/>
          </a:solidFill>
          <a:ln>
            <a:noFill/>
          </a:ln>
        </p:spPr>
        <p:txBody>
          <a:bodyPr wrap="none" lIns="121910" tIns="60955" rIns="121910" bIns="60955" anchor="ctr"/>
          <a:lstStyle/>
          <a:p>
            <a:endParaRPr lang="zh-CN" altLang="en-US" sz="2200">
              <a:solidFill>
                <a:srgbClr val="5497D4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8683526" y="2276872"/>
            <a:ext cx="498866" cy="545392"/>
            <a:chOff x="3897313" y="6262688"/>
            <a:chExt cx="306387" cy="334962"/>
          </a:xfrm>
          <a:solidFill>
            <a:srgbClr val="8A4FFF"/>
          </a:solidFill>
        </p:grpSpPr>
        <p:sp>
          <p:nvSpPr>
            <p:cNvPr id="27" name="Freeform 665"/>
            <p:cNvSpPr/>
            <p:nvPr/>
          </p:nvSpPr>
          <p:spPr bwMode="auto">
            <a:xfrm>
              <a:off x="3897313" y="6262688"/>
              <a:ext cx="306387" cy="236537"/>
            </a:xfrm>
            <a:custGeom>
              <a:avLst/>
              <a:gdLst>
                <a:gd name="T0" fmla="*/ 284163 w 193"/>
                <a:gd name="T1" fmla="*/ 85725 h 149"/>
                <a:gd name="T2" fmla="*/ 306388 w 193"/>
                <a:gd name="T3" fmla="*/ 0 h 149"/>
                <a:gd name="T4" fmla="*/ 219075 w 193"/>
                <a:gd name="T5" fmla="*/ 20638 h 149"/>
                <a:gd name="T6" fmla="*/ 241300 w 193"/>
                <a:gd name="T7" fmla="*/ 42863 h 149"/>
                <a:gd name="T8" fmla="*/ 157163 w 193"/>
                <a:gd name="T9" fmla="*/ 125413 h 149"/>
                <a:gd name="T10" fmla="*/ 122238 w 193"/>
                <a:gd name="T11" fmla="*/ 90488 h 149"/>
                <a:gd name="T12" fmla="*/ 0 w 193"/>
                <a:gd name="T13" fmla="*/ 212725 h 149"/>
                <a:gd name="T14" fmla="*/ 23813 w 193"/>
                <a:gd name="T15" fmla="*/ 236538 h 149"/>
                <a:gd name="T16" fmla="*/ 23813 w 193"/>
                <a:gd name="T17" fmla="*/ 236538 h 149"/>
                <a:gd name="T18" fmla="*/ 122238 w 193"/>
                <a:gd name="T19" fmla="*/ 138113 h 149"/>
                <a:gd name="T20" fmla="*/ 157163 w 193"/>
                <a:gd name="T21" fmla="*/ 171450 h 149"/>
                <a:gd name="T22" fmla="*/ 265113 w 193"/>
                <a:gd name="T23" fmla="*/ 65088 h 149"/>
                <a:gd name="T24" fmla="*/ 284163 w 193"/>
                <a:gd name="T25" fmla="*/ 85725 h 1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3"/>
                <a:gd name="T40" fmla="*/ 0 h 149"/>
                <a:gd name="T41" fmla="*/ 193 w 193"/>
                <a:gd name="T42" fmla="*/ 149 h 1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3" h="149">
                  <a:moveTo>
                    <a:pt x="179" y="54"/>
                  </a:moveTo>
                  <a:lnTo>
                    <a:pt x="193" y="0"/>
                  </a:lnTo>
                  <a:lnTo>
                    <a:pt x="138" y="13"/>
                  </a:lnTo>
                  <a:lnTo>
                    <a:pt x="152" y="27"/>
                  </a:lnTo>
                  <a:lnTo>
                    <a:pt x="99" y="79"/>
                  </a:lnTo>
                  <a:lnTo>
                    <a:pt x="77" y="57"/>
                  </a:lnTo>
                  <a:lnTo>
                    <a:pt x="0" y="134"/>
                  </a:lnTo>
                  <a:lnTo>
                    <a:pt x="15" y="149"/>
                  </a:lnTo>
                  <a:lnTo>
                    <a:pt x="77" y="87"/>
                  </a:lnTo>
                  <a:lnTo>
                    <a:pt x="99" y="108"/>
                  </a:lnTo>
                  <a:lnTo>
                    <a:pt x="167" y="41"/>
                  </a:lnTo>
                  <a:lnTo>
                    <a:pt x="179" y="54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200">
                <a:solidFill>
                  <a:srgbClr val="5497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Rectangle 666"/>
            <p:cNvSpPr>
              <a:spLocks noChangeArrowheads="1"/>
            </p:cNvSpPr>
            <p:nvPr/>
          </p:nvSpPr>
          <p:spPr bwMode="auto">
            <a:xfrm>
              <a:off x="3924300" y="6516688"/>
              <a:ext cx="44450" cy="80962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200">
                <a:solidFill>
                  <a:srgbClr val="5497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" name="Rectangle 667"/>
            <p:cNvSpPr>
              <a:spLocks noChangeArrowheads="1"/>
            </p:cNvSpPr>
            <p:nvPr/>
          </p:nvSpPr>
          <p:spPr bwMode="auto">
            <a:xfrm>
              <a:off x="3997325" y="6477000"/>
              <a:ext cx="44450" cy="120650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200">
                <a:solidFill>
                  <a:srgbClr val="5497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Rectangle 668"/>
            <p:cNvSpPr>
              <a:spLocks noChangeArrowheads="1"/>
            </p:cNvSpPr>
            <p:nvPr/>
          </p:nvSpPr>
          <p:spPr bwMode="auto">
            <a:xfrm>
              <a:off x="4071938" y="6437313"/>
              <a:ext cx="44450" cy="160337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200">
                <a:solidFill>
                  <a:srgbClr val="5497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Rectangle 669"/>
            <p:cNvSpPr>
              <a:spLocks noChangeArrowheads="1"/>
            </p:cNvSpPr>
            <p:nvPr/>
          </p:nvSpPr>
          <p:spPr bwMode="auto">
            <a:xfrm>
              <a:off x="4144963" y="6397625"/>
              <a:ext cx="44450" cy="200025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200">
                <a:solidFill>
                  <a:srgbClr val="5497D4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2" name="Freeform 655"/>
          <p:cNvSpPr>
            <a:spLocks noEditPoints="1"/>
          </p:cNvSpPr>
          <p:nvPr/>
        </p:nvSpPr>
        <p:spPr bwMode="auto">
          <a:xfrm>
            <a:off x="8500477" y="4478613"/>
            <a:ext cx="457843" cy="493062"/>
          </a:xfrm>
          <a:custGeom>
            <a:avLst/>
            <a:gdLst>
              <a:gd name="T0" fmla="*/ 309563 w 267"/>
              <a:gd name="T1" fmla="*/ 81029 h 288"/>
              <a:gd name="T2" fmla="*/ 166955 w 267"/>
              <a:gd name="T3" fmla="*/ 0 h 288"/>
              <a:gd name="T4" fmla="*/ 0 w 267"/>
              <a:gd name="T5" fmla="*/ 166688 h 288"/>
              <a:gd name="T6" fmla="*/ 166955 w 267"/>
              <a:gd name="T7" fmla="*/ 333375 h 288"/>
              <a:gd name="T8" fmla="*/ 308404 w 267"/>
              <a:gd name="T9" fmla="*/ 253504 h 288"/>
              <a:gd name="T10" fmla="*/ 164636 w 267"/>
              <a:gd name="T11" fmla="*/ 167845 h 288"/>
              <a:gd name="T12" fmla="*/ 309563 w 267"/>
              <a:gd name="T13" fmla="*/ 81029 h 288"/>
              <a:gd name="T14" fmla="*/ 195941 w 267"/>
              <a:gd name="T15" fmla="*/ 45145 h 288"/>
              <a:gd name="T16" fmla="*/ 222607 w 267"/>
              <a:gd name="T17" fmla="*/ 71768 h 288"/>
              <a:gd name="T18" fmla="*/ 195941 w 267"/>
              <a:gd name="T19" fmla="*/ 98392 h 288"/>
              <a:gd name="T20" fmla="*/ 169274 w 267"/>
              <a:gd name="T21" fmla="*/ 71768 h 288"/>
              <a:gd name="T22" fmla="*/ 195941 w 267"/>
              <a:gd name="T23" fmla="*/ 45145 h 28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67"/>
              <a:gd name="T37" fmla="*/ 0 h 288"/>
              <a:gd name="T38" fmla="*/ 267 w 267"/>
              <a:gd name="T39" fmla="*/ 288 h 28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67" h="288">
                <a:moveTo>
                  <a:pt x="267" y="70"/>
                </a:moveTo>
                <a:cubicBezTo>
                  <a:pt x="242" y="28"/>
                  <a:pt x="196" y="0"/>
                  <a:pt x="144" y="0"/>
                </a:cubicBezTo>
                <a:cubicBezTo>
                  <a:pt x="64" y="0"/>
                  <a:pt x="0" y="64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195" y="288"/>
                  <a:pt x="241" y="261"/>
                  <a:pt x="266" y="219"/>
                </a:cubicBezTo>
                <a:cubicBezTo>
                  <a:pt x="142" y="145"/>
                  <a:pt x="142" y="145"/>
                  <a:pt x="142" y="145"/>
                </a:cubicBezTo>
                <a:lnTo>
                  <a:pt x="267" y="70"/>
                </a:lnTo>
                <a:close/>
                <a:moveTo>
                  <a:pt x="169" y="39"/>
                </a:moveTo>
                <a:cubicBezTo>
                  <a:pt x="182" y="39"/>
                  <a:pt x="192" y="49"/>
                  <a:pt x="192" y="62"/>
                </a:cubicBezTo>
                <a:cubicBezTo>
                  <a:pt x="192" y="74"/>
                  <a:pt x="182" y="85"/>
                  <a:pt x="169" y="85"/>
                </a:cubicBezTo>
                <a:cubicBezTo>
                  <a:pt x="156" y="85"/>
                  <a:pt x="146" y="74"/>
                  <a:pt x="146" y="62"/>
                </a:cubicBezTo>
                <a:cubicBezTo>
                  <a:pt x="146" y="49"/>
                  <a:pt x="156" y="39"/>
                  <a:pt x="169" y="39"/>
                </a:cubicBezTo>
                <a:close/>
              </a:path>
            </a:pathLst>
          </a:custGeom>
          <a:solidFill>
            <a:srgbClr val="5497D4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 sz="2200">
              <a:solidFill>
                <a:srgbClr val="5497D4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文本框 22"/>
          <p:cNvSpPr txBox="1"/>
          <p:nvPr/>
        </p:nvSpPr>
        <p:spPr>
          <a:xfrm>
            <a:off x="2616145" y="2060187"/>
            <a:ext cx="1534845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FF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底薪</a:t>
            </a:r>
            <a:endParaRPr lang="zh-CN" altLang="en-US" sz="2400" b="1" dirty="0">
              <a:solidFill>
                <a:srgbClr val="FF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22"/>
          <p:cNvSpPr txBox="1"/>
          <p:nvPr/>
        </p:nvSpPr>
        <p:spPr>
          <a:xfrm>
            <a:off x="2821549" y="4259762"/>
            <a:ext cx="1185425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EA14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绩效</a:t>
            </a:r>
            <a:endParaRPr lang="zh-CN" altLang="en-US" sz="2400" b="1" dirty="0">
              <a:solidFill>
                <a:srgbClr val="FEA14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22"/>
          <p:cNvSpPr txBox="1"/>
          <p:nvPr/>
        </p:nvSpPr>
        <p:spPr>
          <a:xfrm>
            <a:off x="9229284" y="2312595"/>
            <a:ext cx="1042386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8A4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奖金</a:t>
            </a:r>
            <a:endParaRPr lang="zh-CN" altLang="en-US" sz="2400" b="1" dirty="0">
              <a:solidFill>
                <a:srgbClr val="8A4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22"/>
          <p:cNvSpPr txBox="1"/>
          <p:nvPr/>
        </p:nvSpPr>
        <p:spPr>
          <a:xfrm>
            <a:off x="9020817" y="4478613"/>
            <a:ext cx="1240626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5497D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福利</a:t>
            </a:r>
            <a:endParaRPr lang="zh-CN" altLang="en-US" sz="2400" b="1" dirty="0">
              <a:solidFill>
                <a:srgbClr val="5497D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5195950" y="2331570"/>
            <a:ext cx="849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60%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2274507" y="2605815"/>
            <a:ext cx="1795926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大专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4800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月，本科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5300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月。硕士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7300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方正细圆简体" pitchFamily="2" charset="-122"/>
              <a:ea typeface="方正细圆简体" pitchFamily="2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4583038" y="3893492"/>
            <a:ext cx="849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20%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2139040" y="4835826"/>
            <a:ext cx="1939942" cy="1619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入职后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4-6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个月按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0-650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元考核，入职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6-12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个月按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0-1000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元考核，入职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年后，按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0-1500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元考核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入职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年后，按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0-2500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考核。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方正细圆简体" pitchFamily="2" charset="-122"/>
              <a:ea typeface="方正细圆简体" pitchFamily="2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337615" y="4347719"/>
            <a:ext cx="6607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5%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8317836" y="5076270"/>
            <a:ext cx="3321986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学历补贴：大专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200/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月，本科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300/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月，硕士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500/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专业补贴：化工、染整专业补贴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300/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月。夜班补贴：夜班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班。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方正细圆简体" pitchFamily="2" charset="-122"/>
              <a:ea typeface="方正细圆简体" pitchFamily="2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6815286" y="2859147"/>
            <a:ext cx="849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15%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8475744" y="2872097"/>
            <a:ext cx="1795926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年终根据工作绩效核算，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1-2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个月工资作为奖金。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方正细圆简体" pitchFamily="2" charset="-122"/>
              <a:ea typeface="方正细圆简体" pitchFamily="2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2422798" y="30142"/>
            <a:ext cx="305724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大学生的薪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酬组成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7321">
        <p:blinds dir="vert"/>
      </p:transition>
    </mc:Choice>
    <mc:Fallback>
      <p:transition spd="slow" advClick="0" advTm="27321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35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35"/>
                            </p:stCondLst>
                            <p:childTnLst>
                              <p:par>
                                <p:cTn id="1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35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35"/>
                            </p:stCondLst>
                            <p:childTnLst>
                              <p:par>
                                <p:cTn id="3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35"/>
                            </p:stCondLst>
                            <p:childTnLst>
                              <p:par>
                                <p:cTn id="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134"/>
                            </p:stCondLst>
                            <p:childTnLst>
                              <p:par>
                                <p:cTn id="4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634"/>
                            </p:stCondLst>
                            <p:childTnLst>
                              <p:par>
                                <p:cTn id="5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134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634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234"/>
                            </p:stCondLst>
                            <p:childTnLst>
                              <p:par>
                                <p:cTn id="6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734"/>
                            </p:stCondLst>
                            <p:childTnLst>
                              <p:par>
                                <p:cTn id="7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234"/>
                            </p:stCondLst>
                            <p:childTnLst>
                              <p:par>
                                <p:cTn id="7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734"/>
                            </p:stCondLst>
                            <p:childTnLst>
                              <p:par>
                                <p:cTn id="7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284"/>
                            </p:stCondLst>
                            <p:childTnLst>
                              <p:par>
                                <p:cTn id="8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784"/>
                            </p:stCondLst>
                            <p:childTnLst>
                              <p:par>
                                <p:cTn id="9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284"/>
                            </p:stCondLst>
                            <p:childTnLst>
                              <p:par>
                                <p:cTn id="9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784"/>
                            </p:stCondLst>
                            <p:childTnLst>
                              <p:par>
                                <p:cTn id="9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384"/>
                            </p:stCondLst>
                            <p:childTnLst>
                              <p:par>
                                <p:cTn id="10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884"/>
                            </p:stCondLst>
                            <p:childTnLst>
                              <p:par>
                                <p:cTn id="1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384"/>
                            </p:stCondLst>
                            <p:childTnLst>
                              <p:par>
                                <p:cTn id="1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13" grpId="0" animBg="1"/>
      <p:bldP spid="32" grpId="0" animBg="1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84"/>
          <p:cNvGrpSpPr>
            <a:grpSpLocks noChangeAspect="1"/>
          </p:cNvGrpSpPr>
          <p:nvPr/>
        </p:nvGrpSpPr>
        <p:grpSpPr bwMode="auto">
          <a:xfrm>
            <a:off x="5635944" y="3160532"/>
            <a:ext cx="432105" cy="431686"/>
            <a:chOff x="7275515" y="5302248"/>
            <a:chExt cx="1012825" cy="1012825"/>
          </a:xfrm>
          <a:solidFill>
            <a:schemeClr val="accent1"/>
          </a:solidFill>
        </p:grpSpPr>
        <p:sp>
          <p:nvSpPr>
            <p:cNvPr id="80" name="Freeform 34"/>
            <p:cNvSpPr/>
            <p:nvPr/>
          </p:nvSpPr>
          <p:spPr bwMode="auto">
            <a:xfrm>
              <a:off x="7467601" y="5521325"/>
              <a:ext cx="608013" cy="606425"/>
            </a:xfrm>
            <a:custGeom>
              <a:avLst/>
              <a:gdLst>
                <a:gd name="T0" fmla="*/ 189 w 211"/>
                <a:gd name="T1" fmla="*/ 85 h 211"/>
                <a:gd name="T2" fmla="*/ 187 w 211"/>
                <a:gd name="T3" fmla="*/ 64 h 211"/>
                <a:gd name="T4" fmla="*/ 192 w 211"/>
                <a:gd name="T5" fmla="*/ 41 h 211"/>
                <a:gd name="T6" fmla="*/ 179 w 211"/>
                <a:gd name="T7" fmla="*/ 31 h 211"/>
                <a:gd name="T8" fmla="*/ 170 w 211"/>
                <a:gd name="T9" fmla="*/ 36 h 211"/>
                <a:gd name="T10" fmla="*/ 164 w 211"/>
                <a:gd name="T11" fmla="*/ 34 h 211"/>
                <a:gd name="T12" fmla="*/ 155 w 211"/>
                <a:gd name="T13" fmla="*/ 26 h 211"/>
                <a:gd name="T14" fmla="*/ 148 w 211"/>
                <a:gd name="T15" fmla="*/ 20 h 211"/>
                <a:gd name="T16" fmla="*/ 149 w 211"/>
                <a:gd name="T17" fmla="*/ 11 h 211"/>
                <a:gd name="T18" fmla="*/ 125 w 211"/>
                <a:gd name="T19" fmla="*/ 5 h 211"/>
                <a:gd name="T20" fmla="*/ 106 w 211"/>
                <a:gd name="T21" fmla="*/ 1 h 211"/>
                <a:gd name="T22" fmla="*/ 89 w 211"/>
                <a:gd name="T23" fmla="*/ 2 h 211"/>
                <a:gd name="T24" fmla="*/ 88 w 211"/>
                <a:gd name="T25" fmla="*/ 7 h 211"/>
                <a:gd name="T26" fmla="*/ 99 w 211"/>
                <a:gd name="T27" fmla="*/ 3 h 211"/>
                <a:gd name="T28" fmla="*/ 101 w 211"/>
                <a:gd name="T29" fmla="*/ 13 h 211"/>
                <a:gd name="T30" fmla="*/ 83 w 211"/>
                <a:gd name="T31" fmla="*/ 23 h 211"/>
                <a:gd name="T32" fmla="*/ 87 w 211"/>
                <a:gd name="T33" fmla="*/ 31 h 211"/>
                <a:gd name="T34" fmla="*/ 96 w 211"/>
                <a:gd name="T35" fmla="*/ 25 h 211"/>
                <a:gd name="T36" fmla="*/ 108 w 211"/>
                <a:gd name="T37" fmla="*/ 30 h 211"/>
                <a:gd name="T38" fmla="*/ 118 w 211"/>
                <a:gd name="T39" fmla="*/ 29 h 211"/>
                <a:gd name="T40" fmla="*/ 130 w 211"/>
                <a:gd name="T41" fmla="*/ 32 h 211"/>
                <a:gd name="T42" fmla="*/ 128 w 211"/>
                <a:gd name="T43" fmla="*/ 37 h 211"/>
                <a:gd name="T44" fmla="*/ 116 w 211"/>
                <a:gd name="T45" fmla="*/ 43 h 211"/>
                <a:gd name="T46" fmla="*/ 117 w 211"/>
                <a:gd name="T47" fmla="*/ 50 h 211"/>
                <a:gd name="T48" fmla="*/ 113 w 211"/>
                <a:gd name="T49" fmla="*/ 58 h 211"/>
                <a:gd name="T50" fmla="*/ 110 w 211"/>
                <a:gd name="T51" fmla="*/ 91 h 211"/>
                <a:gd name="T52" fmla="*/ 104 w 211"/>
                <a:gd name="T53" fmla="*/ 97 h 211"/>
                <a:gd name="T54" fmla="*/ 88 w 211"/>
                <a:gd name="T55" fmla="*/ 77 h 211"/>
                <a:gd name="T56" fmla="*/ 57 w 211"/>
                <a:gd name="T57" fmla="*/ 83 h 211"/>
                <a:gd name="T58" fmla="*/ 73 w 211"/>
                <a:gd name="T59" fmla="*/ 89 h 211"/>
                <a:gd name="T60" fmla="*/ 75 w 211"/>
                <a:gd name="T61" fmla="*/ 94 h 211"/>
                <a:gd name="T62" fmla="*/ 63 w 211"/>
                <a:gd name="T63" fmla="*/ 97 h 211"/>
                <a:gd name="T64" fmla="*/ 62 w 211"/>
                <a:gd name="T65" fmla="*/ 105 h 211"/>
                <a:gd name="T66" fmla="*/ 70 w 211"/>
                <a:gd name="T67" fmla="*/ 110 h 211"/>
                <a:gd name="T68" fmla="*/ 84 w 211"/>
                <a:gd name="T69" fmla="*/ 107 h 211"/>
                <a:gd name="T70" fmla="*/ 99 w 211"/>
                <a:gd name="T71" fmla="*/ 114 h 211"/>
                <a:gd name="T72" fmla="*/ 116 w 211"/>
                <a:gd name="T73" fmla="*/ 109 h 211"/>
                <a:gd name="T74" fmla="*/ 118 w 211"/>
                <a:gd name="T75" fmla="*/ 131 h 211"/>
                <a:gd name="T76" fmla="*/ 109 w 211"/>
                <a:gd name="T77" fmla="*/ 159 h 211"/>
                <a:gd name="T78" fmla="*/ 90 w 211"/>
                <a:gd name="T79" fmla="*/ 189 h 211"/>
                <a:gd name="T80" fmla="*/ 82 w 211"/>
                <a:gd name="T81" fmla="*/ 197 h 211"/>
                <a:gd name="T82" fmla="*/ 79 w 211"/>
                <a:gd name="T83" fmla="*/ 181 h 211"/>
                <a:gd name="T84" fmla="*/ 78 w 211"/>
                <a:gd name="T85" fmla="*/ 159 h 211"/>
                <a:gd name="T86" fmla="*/ 63 w 211"/>
                <a:gd name="T87" fmla="*/ 132 h 211"/>
                <a:gd name="T88" fmla="*/ 72 w 211"/>
                <a:gd name="T89" fmla="*/ 125 h 211"/>
                <a:gd name="T90" fmla="*/ 60 w 211"/>
                <a:gd name="T91" fmla="*/ 115 h 211"/>
                <a:gd name="T92" fmla="*/ 55 w 211"/>
                <a:gd name="T93" fmla="*/ 102 h 211"/>
                <a:gd name="T94" fmla="*/ 50 w 211"/>
                <a:gd name="T95" fmla="*/ 89 h 211"/>
                <a:gd name="T96" fmla="*/ 38 w 211"/>
                <a:gd name="T97" fmla="*/ 78 h 211"/>
                <a:gd name="T98" fmla="*/ 37 w 211"/>
                <a:gd name="T99" fmla="*/ 91 h 211"/>
                <a:gd name="T100" fmla="*/ 30 w 211"/>
                <a:gd name="T101" fmla="*/ 91 h 211"/>
                <a:gd name="T102" fmla="*/ 32 w 211"/>
                <a:gd name="T103" fmla="*/ 52 h 211"/>
                <a:gd name="T104" fmla="*/ 20 w 211"/>
                <a:gd name="T105" fmla="*/ 148 h 211"/>
                <a:gd name="T106" fmla="*/ 167 w 211"/>
                <a:gd name="T107" fmla="*/ 185 h 211"/>
                <a:gd name="T108" fmla="*/ 160 w 211"/>
                <a:gd name="T109" fmla="*/ 127 h 211"/>
                <a:gd name="T110" fmla="*/ 184 w 211"/>
                <a:gd name="T111" fmla="*/ 133 h 211"/>
                <a:gd name="T112" fmla="*/ 201 w 211"/>
                <a:gd name="T113" fmla="*/ 146 h 211"/>
                <a:gd name="T114" fmla="*/ 206 w 211"/>
                <a:gd name="T115" fmla="*/ 109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11" h="211">
                  <a:moveTo>
                    <a:pt x="196" y="93"/>
                  </a:moveTo>
                  <a:cubicBezTo>
                    <a:pt x="195" y="88"/>
                    <a:pt x="194" y="87"/>
                    <a:pt x="189" y="85"/>
                  </a:cubicBezTo>
                  <a:cubicBezTo>
                    <a:pt x="183" y="84"/>
                    <a:pt x="181" y="81"/>
                    <a:pt x="183" y="76"/>
                  </a:cubicBezTo>
                  <a:cubicBezTo>
                    <a:pt x="184" y="72"/>
                    <a:pt x="186" y="68"/>
                    <a:pt x="187" y="64"/>
                  </a:cubicBezTo>
                  <a:cubicBezTo>
                    <a:pt x="189" y="61"/>
                    <a:pt x="190" y="57"/>
                    <a:pt x="189" y="52"/>
                  </a:cubicBezTo>
                  <a:cubicBezTo>
                    <a:pt x="188" y="48"/>
                    <a:pt x="189" y="44"/>
                    <a:pt x="192" y="41"/>
                  </a:cubicBezTo>
                  <a:cubicBezTo>
                    <a:pt x="189" y="37"/>
                    <a:pt x="186" y="34"/>
                    <a:pt x="182" y="30"/>
                  </a:cubicBezTo>
                  <a:cubicBezTo>
                    <a:pt x="181" y="28"/>
                    <a:pt x="180" y="29"/>
                    <a:pt x="179" y="31"/>
                  </a:cubicBezTo>
                  <a:cubicBezTo>
                    <a:pt x="179" y="32"/>
                    <a:pt x="179" y="33"/>
                    <a:pt x="179" y="33"/>
                  </a:cubicBezTo>
                  <a:cubicBezTo>
                    <a:pt x="178" y="38"/>
                    <a:pt x="174" y="39"/>
                    <a:pt x="170" y="36"/>
                  </a:cubicBezTo>
                  <a:cubicBezTo>
                    <a:pt x="170" y="36"/>
                    <a:pt x="169" y="35"/>
                    <a:pt x="168" y="35"/>
                  </a:cubicBezTo>
                  <a:cubicBezTo>
                    <a:pt x="167" y="34"/>
                    <a:pt x="165" y="34"/>
                    <a:pt x="164" y="34"/>
                  </a:cubicBezTo>
                  <a:cubicBezTo>
                    <a:pt x="160" y="35"/>
                    <a:pt x="159" y="34"/>
                    <a:pt x="159" y="30"/>
                  </a:cubicBezTo>
                  <a:cubicBezTo>
                    <a:pt x="160" y="27"/>
                    <a:pt x="159" y="25"/>
                    <a:pt x="155" y="26"/>
                  </a:cubicBezTo>
                  <a:cubicBezTo>
                    <a:pt x="154" y="26"/>
                    <a:pt x="153" y="26"/>
                    <a:pt x="152" y="26"/>
                  </a:cubicBezTo>
                  <a:cubicBezTo>
                    <a:pt x="149" y="26"/>
                    <a:pt x="147" y="23"/>
                    <a:pt x="148" y="20"/>
                  </a:cubicBezTo>
                  <a:cubicBezTo>
                    <a:pt x="148" y="18"/>
                    <a:pt x="149" y="17"/>
                    <a:pt x="149" y="15"/>
                  </a:cubicBezTo>
                  <a:cubicBezTo>
                    <a:pt x="150" y="14"/>
                    <a:pt x="150" y="12"/>
                    <a:pt x="149" y="11"/>
                  </a:cubicBezTo>
                  <a:cubicBezTo>
                    <a:pt x="147" y="9"/>
                    <a:pt x="144" y="7"/>
                    <a:pt x="141" y="5"/>
                  </a:cubicBezTo>
                  <a:cubicBezTo>
                    <a:pt x="136" y="1"/>
                    <a:pt x="130" y="4"/>
                    <a:pt x="125" y="5"/>
                  </a:cubicBezTo>
                  <a:cubicBezTo>
                    <a:pt x="124" y="9"/>
                    <a:pt x="124" y="10"/>
                    <a:pt x="119" y="9"/>
                  </a:cubicBezTo>
                  <a:cubicBezTo>
                    <a:pt x="114" y="7"/>
                    <a:pt x="110" y="5"/>
                    <a:pt x="106" y="1"/>
                  </a:cubicBezTo>
                  <a:cubicBezTo>
                    <a:pt x="106" y="0"/>
                    <a:pt x="105" y="0"/>
                    <a:pt x="104" y="0"/>
                  </a:cubicBezTo>
                  <a:cubicBezTo>
                    <a:pt x="99" y="1"/>
                    <a:pt x="94" y="1"/>
                    <a:pt x="89" y="2"/>
                  </a:cubicBezTo>
                  <a:cubicBezTo>
                    <a:pt x="88" y="2"/>
                    <a:pt x="87" y="3"/>
                    <a:pt x="87" y="4"/>
                  </a:cubicBezTo>
                  <a:cubicBezTo>
                    <a:pt x="87" y="5"/>
                    <a:pt x="87" y="6"/>
                    <a:pt x="88" y="7"/>
                  </a:cubicBezTo>
                  <a:cubicBezTo>
                    <a:pt x="90" y="7"/>
                    <a:pt x="92" y="7"/>
                    <a:pt x="93" y="6"/>
                  </a:cubicBezTo>
                  <a:cubicBezTo>
                    <a:pt x="95" y="5"/>
                    <a:pt x="97" y="4"/>
                    <a:pt x="99" y="3"/>
                  </a:cubicBezTo>
                  <a:cubicBezTo>
                    <a:pt x="102" y="2"/>
                    <a:pt x="103" y="2"/>
                    <a:pt x="104" y="5"/>
                  </a:cubicBezTo>
                  <a:cubicBezTo>
                    <a:pt x="105" y="8"/>
                    <a:pt x="104" y="11"/>
                    <a:pt x="101" y="13"/>
                  </a:cubicBezTo>
                  <a:cubicBezTo>
                    <a:pt x="98" y="15"/>
                    <a:pt x="94" y="17"/>
                    <a:pt x="90" y="19"/>
                  </a:cubicBezTo>
                  <a:cubicBezTo>
                    <a:pt x="88" y="20"/>
                    <a:pt x="85" y="22"/>
                    <a:pt x="83" y="23"/>
                  </a:cubicBezTo>
                  <a:cubicBezTo>
                    <a:pt x="81" y="25"/>
                    <a:pt x="79" y="27"/>
                    <a:pt x="81" y="30"/>
                  </a:cubicBezTo>
                  <a:cubicBezTo>
                    <a:pt x="82" y="32"/>
                    <a:pt x="85" y="31"/>
                    <a:pt x="87" y="31"/>
                  </a:cubicBezTo>
                  <a:cubicBezTo>
                    <a:pt x="89" y="30"/>
                    <a:pt x="91" y="29"/>
                    <a:pt x="93" y="28"/>
                  </a:cubicBezTo>
                  <a:cubicBezTo>
                    <a:pt x="94" y="27"/>
                    <a:pt x="95" y="26"/>
                    <a:pt x="96" y="25"/>
                  </a:cubicBezTo>
                  <a:cubicBezTo>
                    <a:pt x="98" y="24"/>
                    <a:pt x="99" y="24"/>
                    <a:pt x="100" y="27"/>
                  </a:cubicBezTo>
                  <a:cubicBezTo>
                    <a:pt x="102" y="31"/>
                    <a:pt x="105" y="32"/>
                    <a:pt x="108" y="30"/>
                  </a:cubicBezTo>
                  <a:cubicBezTo>
                    <a:pt x="110" y="29"/>
                    <a:pt x="111" y="27"/>
                    <a:pt x="113" y="26"/>
                  </a:cubicBezTo>
                  <a:cubicBezTo>
                    <a:pt x="116" y="25"/>
                    <a:pt x="118" y="26"/>
                    <a:pt x="118" y="29"/>
                  </a:cubicBezTo>
                  <a:cubicBezTo>
                    <a:pt x="119" y="33"/>
                    <a:pt x="120" y="34"/>
                    <a:pt x="124" y="33"/>
                  </a:cubicBezTo>
                  <a:cubicBezTo>
                    <a:pt x="126" y="33"/>
                    <a:pt x="128" y="33"/>
                    <a:pt x="130" y="32"/>
                  </a:cubicBezTo>
                  <a:cubicBezTo>
                    <a:pt x="130" y="33"/>
                    <a:pt x="131" y="33"/>
                    <a:pt x="131" y="33"/>
                  </a:cubicBezTo>
                  <a:cubicBezTo>
                    <a:pt x="130" y="34"/>
                    <a:pt x="130" y="36"/>
                    <a:pt x="128" y="37"/>
                  </a:cubicBezTo>
                  <a:cubicBezTo>
                    <a:pt x="127" y="39"/>
                    <a:pt x="124" y="40"/>
                    <a:pt x="122" y="41"/>
                  </a:cubicBezTo>
                  <a:cubicBezTo>
                    <a:pt x="119" y="42"/>
                    <a:pt x="116" y="43"/>
                    <a:pt x="116" y="43"/>
                  </a:cubicBezTo>
                  <a:cubicBezTo>
                    <a:pt x="116" y="43"/>
                    <a:pt x="120" y="45"/>
                    <a:pt x="118" y="46"/>
                  </a:cubicBezTo>
                  <a:cubicBezTo>
                    <a:pt x="114" y="47"/>
                    <a:pt x="108" y="53"/>
                    <a:pt x="117" y="50"/>
                  </a:cubicBezTo>
                  <a:cubicBezTo>
                    <a:pt x="118" y="50"/>
                    <a:pt x="120" y="50"/>
                    <a:pt x="122" y="49"/>
                  </a:cubicBezTo>
                  <a:cubicBezTo>
                    <a:pt x="120" y="54"/>
                    <a:pt x="116" y="56"/>
                    <a:pt x="113" y="58"/>
                  </a:cubicBezTo>
                  <a:cubicBezTo>
                    <a:pt x="102" y="64"/>
                    <a:pt x="101" y="79"/>
                    <a:pt x="107" y="86"/>
                  </a:cubicBezTo>
                  <a:cubicBezTo>
                    <a:pt x="108" y="88"/>
                    <a:pt x="109" y="89"/>
                    <a:pt x="110" y="91"/>
                  </a:cubicBezTo>
                  <a:cubicBezTo>
                    <a:pt x="111" y="93"/>
                    <a:pt x="111" y="96"/>
                    <a:pt x="109" y="97"/>
                  </a:cubicBezTo>
                  <a:cubicBezTo>
                    <a:pt x="108" y="98"/>
                    <a:pt x="105" y="97"/>
                    <a:pt x="104" y="97"/>
                  </a:cubicBezTo>
                  <a:cubicBezTo>
                    <a:pt x="101" y="94"/>
                    <a:pt x="98" y="92"/>
                    <a:pt x="96" y="89"/>
                  </a:cubicBezTo>
                  <a:cubicBezTo>
                    <a:pt x="93" y="85"/>
                    <a:pt x="91" y="81"/>
                    <a:pt x="88" y="77"/>
                  </a:cubicBezTo>
                  <a:cubicBezTo>
                    <a:pt x="78" y="66"/>
                    <a:pt x="66" y="68"/>
                    <a:pt x="57" y="77"/>
                  </a:cubicBezTo>
                  <a:cubicBezTo>
                    <a:pt x="54" y="79"/>
                    <a:pt x="55" y="81"/>
                    <a:pt x="57" y="83"/>
                  </a:cubicBezTo>
                  <a:cubicBezTo>
                    <a:pt x="58" y="83"/>
                    <a:pt x="59" y="84"/>
                    <a:pt x="60" y="84"/>
                  </a:cubicBezTo>
                  <a:cubicBezTo>
                    <a:pt x="65" y="86"/>
                    <a:pt x="69" y="88"/>
                    <a:pt x="73" y="89"/>
                  </a:cubicBezTo>
                  <a:cubicBezTo>
                    <a:pt x="74" y="90"/>
                    <a:pt x="75" y="90"/>
                    <a:pt x="76" y="91"/>
                  </a:cubicBezTo>
                  <a:cubicBezTo>
                    <a:pt x="77" y="92"/>
                    <a:pt x="77" y="93"/>
                    <a:pt x="75" y="94"/>
                  </a:cubicBezTo>
                  <a:cubicBezTo>
                    <a:pt x="74" y="95"/>
                    <a:pt x="72" y="95"/>
                    <a:pt x="71" y="95"/>
                  </a:cubicBezTo>
                  <a:cubicBezTo>
                    <a:pt x="68" y="96"/>
                    <a:pt x="65" y="96"/>
                    <a:pt x="63" y="97"/>
                  </a:cubicBezTo>
                  <a:cubicBezTo>
                    <a:pt x="61" y="98"/>
                    <a:pt x="59" y="100"/>
                    <a:pt x="59" y="101"/>
                  </a:cubicBezTo>
                  <a:cubicBezTo>
                    <a:pt x="59" y="102"/>
                    <a:pt x="61" y="104"/>
                    <a:pt x="62" y="105"/>
                  </a:cubicBezTo>
                  <a:cubicBezTo>
                    <a:pt x="63" y="106"/>
                    <a:pt x="64" y="106"/>
                    <a:pt x="65" y="107"/>
                  </a:cubicBezTo>
                  <a:cubicBezTo>
                    <a:pt x="67" y="108"/>
                    <a:pt x="69" y="109"/>
                    <a:pt x="70" y="110"/>
                  </a:cubicBezTo>
                  <a:cubicBezTo>
                    <a:pt x="72" y="113"/>
                    <a:pt x="74" y="113"/>
                    <a:pt x="76" y="112"/>
                  </a:cubicBezTo>
                  <a:cubicBezTo>
                    <a:pt x="79" y="110"/>
                    <a:pt x="81" y="109"/>
                    <a:pt x="84" y="107"/>
                  </a:cubicBezTo>
                  <a:cubicBezTo>
                    <a:pt x="87" y="105"/>
                    <a:pt x="87" y="105"/>
                    <a:pt x="89" y="108"/>
                  </a:cubicBezTo>
                  <a:cubicBezTo>
                    <a:pt x="91" y="112"/>
                    <a:pt x="94" y="115"/>
                    <a:pt x="99" y="114"/>
                  </a:cubicBezTo>
                  <a:cubicBezTo>
                    <a:pt x="102" y="114"/>
                    <a:pt x="106" y="112"/>
                    <a:pt x="109" y="111"/>
                  </a:cubicBezTo>
                  <a:cubicBezTo>
                    <a:pt x="111" y="110"/>
                    <a:pt x="113" y="109"/>
                    <a:pt x="116" y="109"/>
                  </a:cubicBezTo>
                  <a:cubicBezTo>
                    <a:pt x="121" y="108"/>
                    <a:pt x="124" y="112"/>
                    <a:pt x="124" y="118"/>
                  </a:cubicBezTo>
                  <a:cubicBezTo>
                    <a:pt x="125" y="124"/>
                    <a:pt x="122" y="128"/>
                    <a:pt x="118" y="131"/>
                  </a:cubicBezTo>
                  <a:cubicBezTo>
                    <a:pt x="114" y="135"/>
                    <a:pt x="112" y="139"/>
                    <a:pt x="114" y="145"/>
                  </a:cubicBezTo>
                  <a:cubicBezTo>
                    <a:pt x="116" y="150"/>
                    <a:pt x="114" y="155"/>
                    <a:pt x="109" y="159"/>
                  </a:cubicBezTo>
                  <a:cubicBezTo>
                    <a:pt x="106" y="162"/>
                    <a:pt x="103" y="164"/>
                    <a:pt x="99" y="167"/>
                  </a:cubicBezTo>
                  <a:cubicBezTo>
                    <a:pt x="95" y="169"/>
                    <a:pt x="89" y="184"/>
                    <a:pt x="90" y="189"/>
                  </a:cubicBezTo>
                  <a:cubicBezTo>
                    <a:pt x="90" y="190"/>
                    <a:pt x="91" y="191"/>
                    <a:pt x="90" y="192"/>
                  </a:cubicBezTo>
                  <a:cubicBezTo>
                    <a:pt x="90" y="197"/>
                    <a:pt x="87" y="196"/>
                    <a:pt x="82" y="197"/>
                  </a:cubicBezTo>
                  <a:cubicBezTo>
                    <a:pt x="79" y="198"/>
                    <a:pt x="80" y="192"/>
                    <a:pt x="79" y="189"/>
                  </a:cubicBezTo>
                  <a:cubicBezTo>
                    <a:pt x="78" y="186"/>
                    <a:pt x="78" y="183"/>
                    <a:pt x="79" y="181"/>
                  </a:cubicBezTo>
                  <a:cubicBezTo>
                    <a:pt x="79" y="178"/>
                    <a:pt x="81" y="176"/>
                    <a:pt x="81" y="173"/>
                  </a:cubicBezTo>
                  <a:cubicBezTo>
                    <a:pt x="83" y="168"/>
                    <a:pt x="82" y="163"/>
                    <a:pt x="78" y="159"/>
                  </a:cubicBezTo>
                  <a:cubicBezTo>
                    <a:pt x="76" y="158"/>
                    <a:pt x="74" y="156"/>
                    <a:pt x="73" y="154"/>
                  </a:cubicBezTo>
                  <a:cubicBezTo>
                    <a:pt x="66" y="148"/>
                    <a:pt x="63" y="141"/>
                    <a:pt x="63" y="132"/>
                  </a:cubicBezTo>
                  <a:cubicBezTo>
                    <a:pt x="63" y="128"/>
                    <a:pt x="65" y="126"/>
                    <a:pt x="69" y="126"/>
                  </a:cubicBezTo>
                  <a:cubicBezTo>
                    <a:pt x="70" y="126"/>
                    <a:pt x="71" y="125"/>
                    <a:pt x="72" y="125"/>
                  </a:cubicBezTo>
                  <a:cubicBezTo>
                    <a:pt x="71" y="122"/>
                    <a:pt x="70" y="120"/>
                    <a:pt x="66" y="120"/>
                  </a:cubicBezTo>
                  <a:cubicBezTo>
                    <a:pt x="63" y="120"/>
                    <a:pt x="61" y="118"/>
                    <a:pt x="60" y="115"/>
                  </a:cubicBezTo>
                  <a:cubicBezTo>
                    <a:pt x="59" y="114"/>
                    <a:pt x="59" y="112"/>
                    <a:pt x="59" y="111"/>
                  </a:cubicBezTo>
                  <a:cubicBezTo>
                    <a:pt x="57" y="108"/>
                    <a:pt x="57" y="104"/>
                    <a:pt x="55" y="102"/>
                  </a:cubicBezTo>
                  <a:cubicBezTo>
                    <a:pt x="53" y="99"/>
                    <a:pt x="52" y="97"/>
                    <a:pt x="52" y="94"/>
                  </a:cubicBezTo>
                  <a:cubicBezTo>
                    <a:pt x="52" y="92"/>
                    <a:pt x="51" y="91"/>
                    <a:pt x="50" y="89"/>
                  </a:cubicBezTo>
                  <a:cubicBezTo>
                    <a:pt x="47" y="87"/>
                    <a:pt x="45" y="84"/>
                    <a:pt x="42" y="82"/>
                  </a:cubicBezTo>
                  <a:cubicBezTo>
                    <a:pt x="41" y="81"/>
                    <a:pt x="40" y="80"/>
                    <a:pt x="38" y="78"/>
                  </a:cubicBezTo>
                  <a:cubicBezTo>
                    <a:pt x="38" y="81"/>
                    <a:pt x="38" y="83"/>
                    <a:pt x="38" y="84"/>
                  </a:cubicBezTo>
                  <a:cubicBezTo>
                    <a:pt x="38" y="86"/>
                    <a:pt x="38" y="89"/>
                    <a:pt x="37" y="91"/>
                  </a:cubicBezTo>
                  <a:cubicBezTo>
                    <a:pt x="37" y="92"/>
                    <a:pt x="35" y="94"/>
                    <a:pt x="34" y="94"/>
                  </a:cubicBezTo>
                  <a:cubicBezTo>
                    <a:pt x="33" y="94"/>
                    <a:pt x="31" y="92"/>
                    <a:pt x="30" y="91"/>
                  </a:cubicBezTo>
                  <a:cubicBezTo>
                    <a:pt x="30" y="89"/>
                    <a:pt x="30" y="86"/>
                    <a:pt x="30" y="84"/>
                  </a:cubicBezTo>
                  <a:cubicBezTo>
                    <a:pt x="32" y="73"/>
                    <a:pt x="33" y="62"/>
                    <a:pt x="32" y="52"/>
                  </a:cubicBezTo>
                  <a:cubicBezTo>
                    <a:pt x="32" y="48"/>
                    <a:pt x="31" y="44"/>
                    <a:pt x="30" y="39"/>
                  </a:cubicBezTo>
                  <a:cubicBezTo>
                    <a:pt x="10" y="64"/>
                    <a:pt x="0" y="108"/>
                    <a:pt x="20" y="148"/>
                  </a:cubicBezTo>
                  <a:cubicBezTo>
                    <a:pt x="42" y="190"/>
                    <a:pt x="89" y="211"/>
                    <a:pt x="135" y="199"/>
                  </a:cubicBezTo>
                  <a:cubicBezTo>
                    <a:pt x="147" y="196"/>
                    <a:pt x="158" y="191"/>
                    <a:pt x="167" y="185"/>
                  </a:cubicBezTo>
                  <a:cubicBezTo>
                    <a:pt x="162" y="183"/>
                    <a:pt x="155" y="180"/>
                    <a:pt x="154" y="161"/>
                  </a:cubicBezTo>
                  <a:cubicBezTo>
                    <a:pt x="153" y="133"/>
                    <a:pt x="157" y="127"/>
                    <a:pt x="160" y="127"/>
                  </a:cubicBezTo>
                  <a:cubicBezTo>
                    <a:pt x="162" y="127"/>
                    <a:pt x="164" y="126"/>
                    <a:pt x="172" y="134"/>
                  </a:cubicBezTo>
                  <a:cubicBezTo>
                    <a:pt x="179" y="143"/>
                    <a:pt x="183" y="139"/>
                    <a:pt x="184" y="133"/>
                  </a:cubicBezTo>
                  <a:cubicBezTo>
                    <a:pt x="184" y="127"/>
                    <a:pt x="190" y="118"/>
                    <a:pt x="193" y="127"/>
                  </a:cubicBezTo>
                  <a:cubicBezTo>
                    <a:pt x="194" y="133"/>
                    <a:pt x="198" y="141"/>
                    <a:pt x="201" y="146"/>
                  </a:cubicBezTo>
                  <a:cubicBezTo>
                    <a:pt x="207" y="135"/>
                    <a:pt x="210" y="123"/>
                    <a:pt x="211" y="111"/>
                  </a:cubicBezTo>
                  <a:cubicBezTo>
                    <a:pt x="209" y="110"/>
                    <a:pt x="208" y="110"/>
                    <a:pt x="206" y="109"/>
                  </a:cubicBezTo>
                  <a:cubicBezTo>
                    <a:pt x="200" y="106"/>
                    <a:pt x="196" y="101"/>
                    <a:pt x="196" y="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600">
                <a:latin typeface="+mn-lt"/>
                <a:ea typeface="+mn-ea"/>
              </a:endParaRPr>
            </a:p>
          </p:txBody>
        </p:sp>
        <p:sp>
          <p:nvSpPr>
            <p:cNvPr id="81" name="Freeform 35"/>
            <p:cNvSpPr>
              <a:spLocks noEditPoints="1"/>
            </p:cNvSpPr>
            <p:nvPr/>
          </p:nvSpPr>
          <p:spPr bwMode="auto">
            <a:xfrm>
              <a:off x="7275515" y="5302248"/>
              <a:ext cx="1012825" cy="1012825"/>
            </a:xfrm>
            <a:custGeom>
              <a:avLst/>
              <a:gdLst>
                <a:gd name="T0" fmla="*/ 176 w 352"/>
                <a:gd name="T1" fmla="*/ 0 h 352"/>
                <a:gd name="T2" fmla="*/ 0 w 352"/>
                <a:gd name="T3" fmla="*/ 176 h 352"/>
                <a:gd name="T4" fmla="*/ 176 w 352"/>
                <a:gd name="T5" fmla="*/ 352 h 352"/>
                <a:gd name="T6" fmla="*/ 352 w 352"/>
                <a:gd name="T7" fmla="*/ 176 h 352"/>
                <a:gd name="T8" fmla="*/ 176 w 352"/>
                <a:gd name="T9" fmla="*/ 0 h 352"/>
                <a:gd name="T10" fmla="*/ 258 w 352"/>
                <a:gd name="T11" fmla="*/ 261 h 352"/>
                <a:gd name="T12" fmla="*/ 188 w 352"/>
                <a:gd name="T13" fmla="*/ 294 h 352"/>
                <a:gd name="T14" fmla="*/ 96 w 352"/>
                <a:gd name="T15" fmla="*/ 263 h 352"/>
                <a:gd name="T16" fmla="*/ 59 w 352"/>
                <a:gd name="T17" fmla="*/ 189 h 352"/>
                <a:gd name="T18" fmla="*/ 157 w 352"/>
                <a:gd name="T19" fmla="*/ 60 h 352"/>
                <a:gd name="T20" fmla="*/ 175 w 352"/>
                <a:gd name="T21" fmla="*/ 58 h 352"/>
                <a:gd name="T22" fmla="*/ 176 w 352"/>
                <a:gd name="T23" fmla="*/ 58 h 352"/>
                <a:gd name="T24" fmla="*/ 196 w 352"/>
                <a:gd name="T25" fmla="*/ 60 h 352"/>
                <a:gd name="T26" fmla="*/ 272 w 352"/>
                <a:gd name="T27" fmla="*/ 108 h 352"/>
                <a:gd name="T28" fmla="*/ 293 w 352"/>
                <a:gd name="T29" fmla="*/ 162 h 352"/>
                <a:gd name="T30" fmla="*/ 258 w 352"/>
                <a:gd name="T31" fmla="*/ 261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2" h="352">
                  <a:moveTo>
                    <a:pt x="176" y="0"/>
                  </a:moveTo>
                  <a:cubicBezTo>
                    <a:pt x="79" y="0"/>
                    <a:pt x="0" y="79"/>
                    <a:pt x="0" y="176"/>
                  </a:cubicBezTo>
                  <a:cubicBezTo>
                    <a:pt x="0" y="273"/>
                    <a:pt x="79" y="352"/>
                    <a:pt x="176" y="352"/>
                  </a:cubicBezTo>
                  <a:cubicBezTo>
                    <a:pt x="273" y="352"/>
                    <a:pt x="352" y="273"/>
                    <a:pt x="352" y="176"/>
                  </a:cubicBezTo>
                  <a:cubicBezTo>
                    <a:pt x="352" y="79"/>
                    <a:pt x="273" y="0"/>
                    <a:pt x="176" y="0"/>
                  </a:cubicBezTo>
                  <a:close/>
                  <a:moveTo>
                    <a:pt x="258" y="261"/>
                  </a:moveTo>
                  <a:cubicBezTo>
                    <a:pt x="238" y="280"/>
                    <a:pt x="215" y="291"/>
                    <a:pt x="188" y="294"/>
                  </a:cubicBezTo>
                  <a:cubicBezTo>
                    <a:pt x="153" y="297"/>
                    <a:pt x="122" y="287"/>
                    <a:pt x="96" y="263"/>
                  </a:cubicBezTo>
                  <a:cubicBezTo>
                    <a:pt x="75" y="243"/>
                    <a:pt x="62" y="218"/>
                    <a:pt x="59" y="189"/>
                  </a:cubicBezTo>
                  <a:cubicBezTo>
                    <a:pt x="52" y="127"/>
                    <a:pt x="96" y="69"/>
                    <a:pt x="157" y="60"/>
                  </a:cubicBezTo>
                  <a:cubicBezTo>
                    <a:pt x="163" y="59"/>
                    <a:pt x="169" y="59"/>
                    <a:pt x="175" y="58"/>
                  </a:cubicBezTo>
                  <a:cubicBezTo>
                    <a:pt x="176" y="58"/>
                    <a:pt x="176" y="58"/>
                    <a:pt x="176" y="58"/>
                  </a:cubicBezTo>
                  <a:cubicBezTo>
                    <a:pt x="183" y="59"/>
                    <a:pt x="189" y="59"/>
                    <a:pt x="196" y="60"/>
                  </a:cubicBezTo>
                  <a:cubicBezTo>
                    <a:pt x="227" y="66"/>
                    <a:pt x="253" y="82"/>
                    <a:pt x="272" y="108"/>
                  </a:cubicBezTo>
                  <a:cubicBezTo>
                    <a:pt x="283" y="124"/>
                    <a:pt x="291" y="142"/>
                    <a:pt x="293" y="162"/>
                  </a:cubicBezTo>
                  <a:cubicBezTo>
                    <a:pt x="297" y="200"/>
                    <a:pt x="286" y="234"/>
                    <a:pt x="258" y="2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600">
                <a:latin typeface="+mn-lt"/>
                <a:ea typeface="+mn-ea"/>
              </a:endParaRPr>
            </a:p>
          </p:txBody>
        </p:sp>
      </p:grpSp>
      <p:sp>
        <p:nvSpPr>
          <p:cNvPr id="104" name="矩形 103"/>
          <p:cNvSpPr/>
          <p:nvPr/>
        </p:nvSpPr>
        <p:spPr>
          <a:xfrm>
            <a:off x="2854846" y="30142"/>
            <a:ext cx="341632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上虞区人才补贴政策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0630" y="1484784"/>
            <a:ext cx="9937104" cy="2062103"/>
          </a:xfrm>
          <a:prstGeom prst="rect">
            <a:avLst/>
          </a:prstGeom>
          <a:noFill/>
          <a:ln>
            <a:gradFill>
              <a:gsLst>
                <a:gs pos="0">
                  <a:schemeClr val="accent6"/>
                </a:gs>
                <a:gs pos="7500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1</a:t>
            </a:r>
            <a:r>
              <a:rPr lang="zh-CN" altLang="en-US" sz="3200" dirty="0" smtClean="0"/>
              <a:t>、生活补贴：</a:t>
            </a:r>
            <a:r>
              <a:rPr lang="zh-CN" altLang="zh-CN" sz="3200" dirty="0" smtClean="0"/>
              <a:t>全日制</a:t>
            </a:r>
            <a:r>
              <a:rPr lang="zh-CN" altLang="zh-CN" sz="3200" dirty="0"/>
              <a:t>硕士生、“双一流”高校全日制本科生、高级技师每年</a:t>
            </a:r>
            <a:r>
              <a:rPr lang="en-US" altLang="zh-CN" sz="3200" dirty="0"/>
              <a:t>3</a:t>
            </a:r>
            <a:r>
              <a:rPr lang="zh-CN" altLang="zh-CN" sz="3200" dirty="0"/>
              <a:t>万元；全日制其他普通高校本科生每年</a:t>
            </a:r>
            <a:r>
              <a:rPr lang="en-US" altLang="zh-CN" sz="3200" dirty="0"/>
              <a:t>2</a:t>
            </a:r>
            <a:r>
              <a:rPr lang="zh-CN" altLang="zh-CN" sz="3200" dirty="0"/>
              <a:t>万元；全日制紧缺专业专科（高职）生、技师每年</a:t>
            </a:r>
            <a:r>
              <a:rPr lang="en-US" altLang="zh-CN" sz="3200" dirty="0"/>
              <a:t>1.5</a:t>
            </a:r>
            <a:r>
              <a:rPr lang="zh-CN" altLang="zh-CN" sz="3200" dirty="0"/>
              <a:t>万元。</a:t>
            </a:r>
            <a:endParaRPr lang="zh-CN" altLang="zh-CN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910630" y="4005064"/>
            <a:ext cx="9937104" cy="2062103"/>
          </a:xfrm>
          <a:prstGeom prst="rect">
            <a:avLst/>
          </a:prstGeom>
          <a:noFill/>
          <a:ln>
            <a:gradFill>
              <a:gsLst>
                <a:gs pos="0">
                  <a:schemeClr val="accent6"/>
                </a:gs>
                <a:gs pos="73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2</a:t>
            </a:r>
            <a:r>
              <a:rPr lang="zh-CN" altLang="en-US" sz="3200" dirty="0" smtClean="0"/>
              <a:t>、购房补贴：</a:t>
            </a:r>
            <a:r>
              <a:rPr lang="zh-CN" altLang="zh-CN" sz="3200" dirty="0" smtClean="0"/>
              <a:t>全日制</a:t>
            </a:r>
            <a:r>
              <a:rPr lang="zh-CN" altLang="zh-CN" sz="3200" dirty="0"/>
              <a:t>硕士生、高级技师</a:t>
            </a:r>
            <a:r>
              <a:rPr lang="en-US" altLang="zh-CN" sz="3200" dirty="0"/>
              <a:t>30</a:t>
            </a:r>
            <a:r>
              <a:rPr lang="zh-CN" altLang="zh-CN" sz="3200" dirty="0"/>
              <a:t>万元；“双一流”高校全日制本科生</a:t>
            </a:r>
            <a:r>
              <a:rPr lang="en-US" altLang="zh-CN" sz="3200" dirty="0"/>
              <a:t>20</a:t>
            </a:r>
            <a:r>
              <a:rPr lang="zh-CN" altLang="zh-CN" sz="3200" dirty="0"/>
              <a:t>万元；全日制其他普通高校本科生、全日制紧缺专业专科（高职）生、技师</a:t>
            </a:r>
            <a:r>
              <a:rPr lang="en-US" altLang="zh-CN" sz="3200" dirty="0"/>
              <a:t>10</a:t>
            </a:r>
            <a:r>
              <a:rPr lang="zh-CN" altLang="zh-CN" sz="3200" dirty="0"/>
              <a:t>万元。</a:t>
            </a:r>
            <a:endParaRPr lang="zh-CN" altLang="zh-CN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41638">
        <p:blinds dir="vert"/>
      </p:transition>
    </mc:Choice>
    <mc:Fallback>
      <p:transition spd="slow" advClick="0" advTm="41638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4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2638822" y="-27384"/>
            <a:ext cx="1620957" cy="662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员工福利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1138725" y="3747085"/>
            <a:ext cx="1500097" cy="1306512"/>
            <a:chOff x="1071617" y="3747085"/>
            <a:chExt cx="1500097" cy="1306512"/>
          </a:xfrm>
        </p:grpSpPr>
        <p:sp>
          <p:nvSpPr>
            <p:cNvPr id="23" name="Freeform 5"/>
            <p:cNvSpPr/>
            <p:nvPr/>
          </p:nvSpPr>
          <p:spPr bwMode="auto">
            <a:xfrm>
              <a:off x="1071617" y="3747085"/>
              <a:ext cx="1447800" cy="1306512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</p:spPr>
          <p:txBody>
            <a:bodyPr/>
            <a:lstStyle/>
            <a:p>
              <a:endParaRPr lang="zh-CN" altLang="en-US" dirty="0"/>
            </a:p>
          </p:txBody>
        </p:sp>
        <p:sp>
          <p:nvSpPr>
            <p:cNvPr id="32" name="文本框 22"/>
            <p:cNvSpPr txBox="1"/>
            <p:nvPr/>
          </p:nvSpPr>
          <p:spPr>
            <a:xfrm>
              <a:off x="1386289" y="4005064"/>
              <a:ext cx="11854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五险</a:t>
              </a:r>
              <a:endPara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一金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054646" y="2152893"/>
            <a:ext cx="1512168" cy="1306512"/>
            <a:chOff x="1054646" y="2152893"/>
            <a:chExt cx="1512168" cy="1306512"/>
          </a:xfrm>
        </p:grpSpPr>
        <p:sp>
          <p:nvSpPr>
            <p:cNvPr id="26" name="Freeform 5"/>
            <p:cNvSpPr/>
            <p:nvPr/>
          </p:nvSpPr>
          <p:spPr bwMode="auto">
            <a:xfrm>
              <a:off x="1054646" y="2152893"/>
              <a:ext cx="1447800" cy="1306512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FEA144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" name="文本框 22"/>
            <p:cNvSpPr txBox="1"/>
            <p:nvPr/>
          </p:nvSpPr>
          <p:spPr>
            <a:xfrm>
              <a:off x="1381389" y="2375723"/>
              <a:ext cx="11854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租房</a:t>
              </a:r>
              <a:endPara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补贴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2434039" y="2803922"/>
            <a:ext cx="1519366" cy="1306512"/>
            <a:chOff x="2434039" y="2803922"/>
            <a:chExt cx="1519366" cy="1306512"/>
          </a:xfrm>
        </p:grpSpPr>
        <p:sp>
          <p:nvSpPr>
            <p:cNvPr id="24" name="Freeform 5"/>
            <p:cNvSpPr/>
            <p:nvPr/>
          </p:nvSpPr>
          <p:spPr bwMode="auto">
            <a:xfrm>
              <a:off x="2434039" y="2803922"/>
              <a:ext cx="1447800" cy="1306512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" name="文本框 22"/>
            <p:cNvSpPr txBox="1"/>
            <p:nvPr/>
          </p:nvSpPr>
          <p:spPr>
            <a:xfrm>
              <a:off x="2767980" y="3016002"/>
              <a:ext cx="11854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免费</a:t>
              </a:r>
              <a:endPara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班车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2446462" y="1268760"/>
            <a:ext cx="1488504" cy="1306512"/>
            <a:chOff x="2446462" y="1268760"/>
            <a:chExt cx="1488504" cy="1306512"/>
          </a:xfrm>
        </p:grpSpPr>
        <p:sp>
          <p:nvSpPr>
            <p:cNvPr id="27" name="Freeform 5"/>
            <p:cNvSpPr/>
            <p:nvPr/>
          </p:nvSpPr>
          <p:spPr bwMode="auto">
            <a:xfrm>
              <a:off x="2446462" y="1268760"/>
              <a:ext cx="1447800" cy="1306512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8A4FFF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" name="文本框 22"/>
            <p:cNvSpPr txBox="1"/>
            <p:nvPr/>
          </p:nvSpPr>
          <p:spPr>
            <a:xfrm>
              <a:off x="2749541" y="1506517"/>
              <a:ext cx="11854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免费</a:t>
              </a:r>
              <a:endPara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体检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3894262" y="2060848"/>
            <a:ext cx="1480864" cy="1306512"/>
            <a:chOff x="3894262" y="2137966"/>
            <a:chExt cx="1480864" cy="1306512"/>
          </a:xfrm>
        </p:grpSpPr>
        <p:sp>
          <p:nvSpPr>
            <p:cNvPr id="28" name="Freeform 5"/>
            <p:cNvSpPr/>
            <p:nvPr/>
          </p:nvSpPr>
          <p:spPr bwMode="auto">
            <a:xfrm>
              <a:off x="3894262" y="2137966"/>
              <a:ext cx="1447800" cy="1306512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5497D4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文本框 22"/>
            <p:cNvSpPr txBox="1"/>
            <p:nvPr/>
          </p:nvSpPr>
          <p:spPr>
            <a:xfrm>
              <a:off x="4189701" y="2375722"/>
              <a:ext cx="11854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</a:t>
              </a:r>
              <a:endPara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餐补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7046122" y="1823261"/>
            <a:ext cx="1497356" cy="1306512"/>
            <a:chOff x="7046122" y="1823261"/>
            <a:chExt cx="1497356" cy="1306512"/>
          </a:xfrm>
        </p:grpSpPr>
        <p:sp>
          <p:nvSpPr>
            <p:cNvPr id="29" name="Freeform 5"/>
            <p:cNvSpPr/>
            <p:nvPr/>
          </p:nvSpPr>
          <p:spPr bwMode="auto">
            <a:xfrm>
              <a:off x="7046122" y="1823261"/>
              <a:ext cx="1447800" cy="1306512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8A4FFF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" name="文本框 22"/>
            <p:cNvSpPr txBox="1"/>
            <p:nvPr/>
          </p:nvSpPr>
          <p:spPr>
            <a:xfrm>
              <a:off x="7358053" y="2093947"/>
              <a:ext cx="11854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年度</a:t>
              </a:r>
              <a:endPara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奖金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8419950" y="2590073"/>
            <a:ext cx="1488186" cy="1306512"/>
            <a:chOff x="8419950" y="2590073"/>
            <a:chExt cx="1488186" cy="1306512"/>
          </a:xfrm>
        </p:grpSpPr>
        <p:sp>
          <p:nvSpPr>
            <p:cNvPr id="30" name="Freeform 5"/>
            <p:cNvSpPr/>
            <p:nvPr/>
          </p:nvSpPr>
          <p:spPr bwMode="auto">
            <a:xfrm>
              <a:off x="8419950" y="2590073"/>
              <a:ext cx="1447800" cy="1306512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FEA144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" name="文本框 22"/>
            <p:cNvSpPr txBox="1"/>
            <p:nvPr/>
          </p:nvSpPr>
          <p:spPr>
            <a:xfrm>
              <a:off x="8722711" y="2827830"/>
              <a:ext cx="11854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免费</a:t>
              </a:r>
              <a:endPara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旅游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8471470" y="4041888"/>
            <a:ext cx="1489716" cy="1306512"/>
            <a:chOff x="8493922" y="4041888"/>
            <a:chExt cx="1489716" cy="1306512"/>
          </a:xfrm>
        </p:grpSpPr>
        <p:sp>
          <p:nvSpPr>
            <p:cNvPr id="31" name="Freeform 5"/>
            <p:cNvSpPr/>
            <p:nvPr/>
          </p:nvSpPr>
          <p:spPr bwMode="auto">
            <a:xfrm>
              <a:off x="8493922" y="4041888"/>
              <a:ext cx="1447800" cy="1306512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文本框 22"/>
            <p:cNvSpPr txBox="1"/>
            <p:nvPr/>
          </p:nvSpPr>
          <p:spPr>
            <a:xfrm>
              <a:off x="8798213" y="4256325"/>
              <a:ext cx="11854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工龄</a:t>
              </a:r>
              <a:endPara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奖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9811194" y="3231112"/>
            <a:ext cx="1540596" cy="1306512"/>
            <a:chOff x="9811194" y="3231112"/>
            <a:chExt cx="1540596" cy="1306512"/>
          </a:xfrm>
        </p:grpSpPr>
        <p:sp>
          <p:nvSpPr>
            <p:cNvPr id="40" name="Freeform 5"/>
            <p:cNvSpPr/>
            <p:nvPr/>
          </p:nvSpPr>
          <p:spPr bwMode="auto">
            <a:xfrm>
              <a:off x="9811194" y="3231112"/>
              <a:ext cx="1447800" cy="1306512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文本框 22"/>
            <p:cNvSpPr txBox="1"/>
            <p:nvPr/>
          </p:nvSpPr>
          <p:spPr>
            <a:xfrm>
              <a:off x="10166365" y="3445549"/>
              <a:ext cx="11854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培训</a:t>
              </a:r>
              <a:endPara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学习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2" name="直角三角形 41"/>
          <p:cNvSpPr/>
          <p:nvPr/>
        </p:nvSpPr>
        <p:spPr>
          <a:xfrm>
            <a:off x="0" y="5489848"/>
            <a:ext cx="6239222" cy="1368152"/>
          </a:xfrm>
          <a:prstGeom prst="rtTriangle">
            <a:avLst/>
          </a:prstGeom>
          <a:solidFill>
            <a:srgbClr val="549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直角三角形 42"/>
          <p:cNvSpPr/>
          <p:nvPr/>
        </p:nvSpPr>
        <p:spPr>
          <a:xfrm flipH="1">
            <a:off x="5813649" y="5517232"/>
            <a:ext cx="6383238" cy="1368152"/>
          </a:xfrm>
          <a:prstGeom prst="rtTriangle">
            <a:avLst/>
          </a:prstGeom>
          <a:solidFill>
            <a:srgbClr val="8A4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684" y="3016002"/>
            <a:ext cx="2897987" cy="3459751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9623598" y="1397803"/>
            <a:ext cx="1480864" cy="1306512"/>
            <a:chOff x="3894262" y="2137966"/>
            <a:chExt cx="1480864" cy="1306512"/>
          </a:xfrm>
        </p:grpSpPr>
        <p:sp>
          <p:nvSpPr>
            <p:cNvPr id="54" name="Freeform 5"/>
            <p:cNvSpPr/>
            <p:nvPr/>
          </p:nvSpPr>
          <p:spPr bwMode="auto">
            <a:xfrm>
              <a:off x="3894262" y="2137966"/>
              <a:ext cx="1447800" cy="1306512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5497D4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6" name="文本框 22"/>
            <p:cNvSpPr txBox="1"/>
            <p:nvPr/>
          </p:nvSpPr>
          <p:spPr>
            <a:xfrm>
              <a:off x="4189701" y="2375722"/>
              <a:ext cx="11854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学历</a:t>
              </a:r>
              <a:endPara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补贴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1468">
        <p:blinds dir="vert"/>
      </p:transition>
    </mc:Choice>
    <mc:Fallback>
      <p:transition spd="slow" advClick="0" advTm="11468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4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14"/>
                            </p:stCondLst>
                            <p:childTnLst>
                              <p:par>
                                <p:cTn id="2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14"/>
                            </p:stCondLst>
                            <p:childTnLst>
                              <p:par>
                                <p:cTn id="3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14"/>
                            </p:stCondLst>
                            <p:childTnLst>
                              <p:par>
                                <p:cTn id="3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14"/>
                            </p:stCondLst>
                            <p:childTnLst>
                              <p:par>
                                <p:cTn id="4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14"/>
                            </p:stCondLst>
                            <p:childTnLst>
                              <p:par>
                                <p:cTn id="5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14"/>
                            </p:stCondLst>
                            <p:childTnLst>
                              <p:par>
                                <p:cTn id="5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14"/>
                            </p:stCondLst>
                            <p:childTnLst>
                              <p:par>
                                <p:cTn id="6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14"/>
                            </p:stCondLst>
                            <p:childTnLst>
                              <p:par>
                                <p:cTn id="7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14"/>
                            </p:stCondLst>
                            <p:childTnLst>
                              <p:par>
                                <p:cTn id="7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14"/>
                            </p:stCondLst>
                            <p:childTnLst>
                              <p:par>
                                <p:cTn id="8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3"/>
          <p:cNvSpPr txBox="1">
            <a:spLocks noChangeArrowheads="1"/>
          </p:cNvSpPr>
          <p:nvPr/>
        </p:nvSpPr>
        <p:spPr bwMode="auto">
          <a:xfrm>
            <a:off x="1554632" y="2132856"/>
            <a:ext cx="2236318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000" b="1" spc="600" dirty="0">
                <a:solidFill>
                  <a:srgbClr val="214F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000" b="1" spc="600" dirty="0">
              <a:solidFill>
                <a:srgbClr val="214F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686437" y="1628800"/>
            <a:ext cx="576064" cy="576064"/>
          </a:xfrm>
          <a:prstGeom prst="rect">
            <a:avLst/>
          </a:prstGeom>
          <a:solidFill>
            <a:srgbClr val="549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/>
              <a:t>1</a:t>
            </a:r>
            <a:endParaRPr lang="zh-CN" altLang="en-US" sz="3600" dirty="0"/>
          </a:p>
        </p:txBody>
      </p:sp>
      <p:cxnSp>
        <p:nvCxnSpPr>
          <p:cNvPr id="10" name="直接连接符 9"/>
          <p:cNvCxnSpPr/>
          <p:nvPr/>
        </p:nvCxnSpPr>
        <p:spPr>
          <a:xfrm>
            <a:off x="6245758" y="2185814"/>
            <a:ext cx="5240213" cy="0"/>
          </a:xfrm>
          <a:prstGeom prst="line">
            <a:avLst/>
          </a:prstGeom>
          <a:ln>
            <a:solidFill>
              <a:srgbClr val="00C3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6410633" y="1566657"/>
            <a:ext cx="3310522" cy="5810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我们是谁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公司介绍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686437" y="2585137"/>
            <a:ext cx="576064" cy="576064"/>
          </a:xfrm>
          <a:prstGeom prst="rect">
            <a:avLst/>
          </a:prstGeom>
          <a:solidFill>
            <a:srgbClr val="8A4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/>
              <a:t>2</a:t>
            </a:r>
            <a:endParaRPr lang="zh-CN" altLang="en-US" sz="3600" dirty="0"/>
          </a:p>
        </p:txBody>
      </p:sp>
      <p:cxnSp>
        <p:nvCxnSpPr>
          <p:cNvPr id="13" name="直接连接符 12"/>
          <p:cNvCxnSpPr/>
          <p:nvPr/>
        </p:nvCxnSpPr>
        <p:spPr>
          <a:xfrm>
            <a:off x="6245758" y="3142151"/>
            <a:ext cx="5240213" cy="0"/>
          </a:xfrm>
          <a:prstGeom prst="line">
            <a:avLst/>
          </a:prstGeom>
          <a:ln>
            <a:solidFill>
              <a:srgbClr val="00C3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6410633" y="2522994"/>
            <a:ext cx="5157181" cy="5810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为什么选择我们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发展平台及福利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686437" y="3506772"/>
            <a:ext cx="576064" cy="576064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/>
              <a:t>3</a:t>
            </a:r>
            <a:endParaRPr lang="zh-CN" altLang="en-US" sz="3600" dirty="0"/>
          </a:p>
        </p:txBody>
      </p:sp>
      <p:cxnSp>
        <p:nvCxnSpPr>
          <p:cNvPr id="16" name="直接连接符 15"/>
          <p:cNvCxnSpPr/>
          <p:nvPr/>
        </p:nvCxnSpPr>
        <p:spPr>
          <a:xfrm>
            <a:off x="6245758" y="4063786"/>
            <a:ext cx="5240213" cy="0"/>
          </a:xfrm>
          <a:prstGeom prst="line">
            <a:avLst/>
          </a:prstGeom>
          <a:ln>
            <a:solidFill>
              <a:srgbClr val="00C3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6410633" y="3444629"/>
            <a:ext cx="4233851" cy="5810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我们需要的人才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岗位需求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686437" y="4437112"/>
            <a:ext cx="576064" cy="576064"/>
          </a:xfrm>
          <a:prstGeom prst="rect">
            <a:avLst/>
          </a:prstGeom>
          <a:solidFill>
            <a:srgbClr val="F497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/>
              <a:t>4</a:t>
            </a:r>
            <a:endParaRPr lang="zh-CN" altLang="en-US" sz="3600" dirty="0"/>
          </a:p>
        </p:txBody>
      </p:sp>
      <p:cxnSp>
        <p:nvCxnSpPr>
          <p:cNvPr id="26" name="直接连接符 25"/>
          <p:cNvCxnSpPr/>
          <p:nvPr/>
        </p:nvCxnSpPr>
        <p:spPr>
          <a:xfrm>
            <a:off x="6245757" y="4984601"/>
            <a:ext cx="5240213" cy="0"/>
          </a:xfrm>
          <a:prstGeom prst="line">
            <a:avLst/>
          </a:prstGeom>
          <a:ln>
            <a:solidFill>
              <a:srgbClr val="00C3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6395642" y="4374969"/>
            <a:ext cx="5627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如何加入我们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应聘方式与就业指导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11164862" y="6230640"/>
            <a:ext cx="355784" cy="638902"/>
          </a:xfrm>
          <a:prstGeom prst="rect">
            <a:avLst/>
          </a:prstGeom>
          <a:solidFill>
            <a:srgbClr val="FEA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/>
          <p:cNvSpPr/>
          <p:nvPr/>
        </p:nvSpPr>
        <p:spPr>
          <a:xfrm>
            <a:off x="11860102" y="6230640"/>
            <a:ext cx="355784" cy="638902"/>
          </a:xfrm>
          <a:prstGeom prst="rect">
            <a:avLst/>
          </a:prstGeom>
          <a:solidFill>
            <a:srgbClr val="2D7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54"/>
          <p:cNvSpPr/>
          <p:nvPr/>
        </p:nvSpPr>
        <p:spPr>
          <a:xfrm>
            <a:off x="11520646" y="6230640"/>
            <a:ext cx="355784" cy="6389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6"/>
          <p:cNvSpPr txBox="1"/>
          <p:nvPr/>
        </p:nvSpPr>
        <p:spPr>
          <a:xfrm>
            <a:off x="1951729" y="1196752"/>
            <a:ext cx="2271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rgbClr val="214F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4800" b="1" dirty="0">
              <a:solidFill>
                <a:srgbClr val="214F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Picture 2" descr="F:\PPT加油\5. PS素材\这是你的舞台--招聘-演讲\舞台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6" t="52713" r="22981"/>
          <a:stretch>
            <a:fillRect/>
          </a:stretch>
        </p:blipFill>
        <p:spPr bwMode="auto">
          <a:xfrm>
            <a:off x="333876" y="2492896"/>
            <a:ext cx="4577075" cy="223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73256"/>
          <a:stretch>
            <a:fillRect/>
          </a:stretch>
        </p:blipFill>
        <p:spPr bwMode="auto">
          <a:xfrm>
            <a:off x="-230577" y="3670855"/>
            <a:ext cx="3395663" cy="282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3" t="60622" r="2415"/>
          <a:stretch>
            <a:fillRect/>
          </a:stretch>
        </p:blipFill>
        <p:spPr bwMode="auto">
          <a:xfrm>
            <a:off x="2350790" y="3745958"/>
            <a:ext cx="2984615" cy="224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矩形 27"/>
          <p:cNvSpPr/>
          <p:nvPr/>
        </p:nvSpPr>
        <p:spPr>
          <a:xfrm>
            <a:off x="10809078" y="6227432"/>
            <a:ext cx="355784" cy="638902"/>
          </a:xfrm>
          <a:prstGeom prst="rect">
            <a:avLst/>
          </a:prstGeom>
          <a:solidFill>
            <a:srgbClr val="E23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4259">
        <p:blinds dir="vert"/>
      </p:transition>
    </mc:Choice>
    <mc:Fallback>
      <p:transition spd="slow" advClick="0" advTm="14259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4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900"/>
                            </p:stCondLst>
                            <p:childTnLst>
                              <p:par>
                                <p:cTn id="5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400"/>
                            </p:stCondLst>
                            <p:childTnLst>
                              <p:par>
                                <p:cTn id="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75"/>
                            </p:stCondLst>
                            <p:childTnLst>
                              <p:par>
                                <p:cTn id="7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75"/>
                            </p:stCondLst>
                            <p:childTnLst>
                              <p:par>
                                <p:cTn id="8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449"/>
                            </p:stCondLst>
                            <p:childTnLst>
                              <p:par>
                                <p:cTn id="8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949"/>
                            </p:stCondLst>
                            <p:childTnLst>
                              <p:par>
                                <p:cTn id="9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600"/>
                            </p:stCondLst>
                            <p:childTnLst>
                              <p:par>
                                <p:cTn id="10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100"/>
                            </p:stCondLst>
                            <p:childTnLst>
                              <p:par>
                                <p:cTn id="11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1" grpId="0"/>
      <p:bldP spid="12" grpId="0" animBg="1"/>
      <p:bldP spid="14" grpId="0"/>
      <p:bldP spid="15" grpId="0" animBg="1"/>
      <p:bldP spid="17" grpId="0"/>
      <p:bldP spid="25" grpId="0" animBg="1"/>
      <p:bldP spid="27" grpId="0"/>
      <p:bldP spid="5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 bwMode="auto">
          <a:xfrm>
            <a:off x="1010492" y="5273402"/>
            <a:ext cx="10701338" cy="0"/>
          </a:xfrm>
          <a:prstGeom prst="line">
            <a:avLst/>
          </a:prstGeom>
          <a:ln w="25400" cmpd="sng">
            <a:solidFill>
              <a:srgbClr val="6565E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8"/>
          <p:cNvSpPr>
            <a:spLocks noChangeArrowheads="1"/>
          </p:cNvSpPr>
          <p:nvPr/>
        </p:nvSpPr>
        <p:spPr bwMode="auto">
          <a:xfrm>
            <a:off x="1198662" y="5398580"/>
            <a:ext cx="100362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1600" dirty="0" smtClean="0">
                <a:solidFill>
                  <a:srgbClr val="E23C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免费宿舍，拎包入住</a:t>
            </a:r>
            <a:br>
              <a:rPr lang="zh-CN" altLang="en-US" sz="1600" dirty="0">
                <a:solidFill>
                  <a:srgbClr val="E23CF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员工宿舍宽敞明亮，家具齐全，装有空调、热水器，员工拎包即可入住，免费提供。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" name="文本框 3"/>
          <p:cNvSpPr txBox="1"/>
          <p:nvPr/>
        </p:nvSpPr>
        <p:spPr>
          <a:xfrm>
            <a:off x="3790950" y="2268085"/>
            <a:ext cx="18703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项目名称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092537" y="2511468"/>
            <a:ext cx="1710324" cy="1902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右键点击图片，选择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“更图片”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即可更换成您的图片，右键点击图片，选择“更换图片”即可更换成您的图片。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854846" y="30142"/>
            <a:ext cx="1620957" cy="662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宿舍安排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59" y="1196752"/>
            <a:ext cx="5162881" cy="387216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99" y="1196753"/>
            <a:ext cx="5162880" cy="3872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27">
        <p:blinds dir="vert"/>
      </p:transition>
    </mc:Choice>
    <mc:Fallback>
      <p:transition spd="slow" advClick="0" advTm="1202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4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64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64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64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10508" y="44624"/>
            <a:ext cx="1620957" cy="662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食堂一览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4566" y="2320884"/>
            <a:ext cx="5076849" cy="3807636"/>
          </a:xfrm>
          <a:prstGeom prst="round2Diag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8764" y="4653136"/>
            <a:ext cx="2434434" cy="1968218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8764" y="2262299"/>
            <a:ext cx="2406921" cy="2136796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84734" y="386024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右键更改图片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78582" y="1452846"/>
            <a:ext cx="11089232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员工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每月额外享受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360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元餐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费充值，在食堂刷卡消费。  劲光纺织食堂小而精，环境干净整洁，提供早中晚餐及夜宵。菜品丰富，每餐荤素精心搭配，保证员工日常所需。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1322" y="2324296"/>
            <a:ext cx="2429185" cy="2136796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5686" y="5085184"/>
            <a:ext cx="1527186" cy="153617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1322" y="4653136"/>
            <a:ext cx="2429186" cy="1968218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42394" y="2062244"/>
            <a:ext cx="3572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0585" y="2427168"/>
            <a:ext cx="6355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656">
        <p:blinds dir="vert"/>
      </p:transition>
    </mc:Choice>
    <mc:Fallback>
      <p:transition spd="slow" advClick="0" advTm="12656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4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14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6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6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14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14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14"/>
                            </p:stCondLst>
                            <p:childTnLst>
                              <p:par>
                                <p:cTn id="3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14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14"/>
                            </p:stCondLst>
                            <p:childTnLst>
                              <p:par>
                                <p:cTn id="4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14"/>
                            </p:stCondLst>
                            <p:childTnLst>
                              <p:par>
                                <p:cTn id="5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38822" y="44624"/>
            <a:ext cx="2339102" cy="662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人才发展通道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右箭头 16"/>
          <p:cNvSpPr>
            <a:spLocks noChangeArrowheads="1"/>
          </p:cNvSpPr>
          <p:nvPr/>
        </p:nvSpPr>
        <p:spPr bwMode="auto">
          <a:xfrm>
            <a:off x="6496458" y="1802433"/>
            <a:ext cx="2983124" cy="1176338"/>
          </a:xfrm>
          <a:prstGeom prst="rightArrow">
            <a:avLst>
              <a:gd name="adj1" fmla="val 67750"/>
              <a:gd name="adj2" fmla="val 40104"/>
            </a:avLst>
          </a:prstGeom>
          <a:solidFill>
            <a:srgbClr val="FEA144"/>
          </a:soli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20000"/>
              </a:lnSpc>
              <a:buFontTx/>
              <a:buNone/>
            </a:pPr>
            <a:endParaRPr lang="zh-CN" altLang="en-US" sz="2400" b="1">
              <a:solidFill>
                <a:srgbClr val="FFFFFF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2" name="矩形 4"/>
          <p:cNvSpPr/>
          <p:nvPr/>
        </p:nvSpPr>
        <p:spPr bwMode="auto">
          <a:xfrm>
            <a:off x="6477589" y="1988171"/>
            <a:ext cx="1164192" cy="1174750"/>
          </a:xfrm>
          <a:custGeom>
            <a:avLst/>
            <a:gdLst>
              <a:gd name="T0" fmla="*/ 8495 w 854172"/>
              <a:gd name="T1" fmla="*/ 0 h 1025443"/>
              <a:gd name="T2" fmla="*/ 979487 w 854172"/>
              <a:gd name="T3" fmla="*/ 432317 h 1025443"/>
              <a:gd name="T4" fmla="*/ 979487 w 854172"/>
              <a:gd name="T5" fmla="*/ 1174750 h 1025443"/>
              <a:gd name="T6" fmla="*/ 239 w 854172"/>
              <a:gd name="T7" fmla="*/ 808949 h 1025443"/>
              <a:gd name="T8" fmla="*/ 8495 w 854172"/>
              <a:gd name="T9" fmla="*/ 0 h 10254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54172" h="1025443">
                <a:moveTo>
                  <a:pt x="7408" y="0"/>
                </a:moveTo>
                <a:lnTo>
                  <a:pt x="854172" y="377371"/>
                </a:lnTo>
                <a:lnTo>
                  <a:pt x="854172" y="1025443"/>
                </a:lnTo>
                <a:lnTo>
                  <a:pt x="208" y="706134"/>
                </a:lnTo>
                <a:cubicBezTo>
                  <a:pt x="-1621" y="470756"/>
                  <a:pt x="9237" y="235378"/>
                  <a:pt x="7408" y="0"/>
                </a:cubicBezTo>
                <a:close/>
              </a:path>
            </a:pathLst>
          </a:custGeom>
          <a:solidFill>
            <a:srgbClr val="D9D9D9"/>
          </a:solidFill>
          <a:ln w="3175" cap="flat" cmpd="sng">
            <a:solidFill>
              <a:srgbClr val="EAEAEA"/>
            </a:solidFill>
            <a:round/>
          </a:ln>
        </p:spPr>
        <p:txBody>
          <a:bodyPr anchor="ctr"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矩形 27"/>
          <p:cNvSpPr>
            <a:spLocks noChangeArrowheads="1"/>
          </p:cNvSpPr>
          <p:nvPr/>
        </p:nvSpPr>
        <p:spPr bwMode="auto">
          <a:xfrm>
            <a:off x="5190751" y="2432671"/>
            <a:ext cx="2451030" cy="741362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20000"/>
              </a:lnSpc>
              <a:buFontTx/>
              <a:buNone/>
            </a:pPr>
            <a:endParaRPr lang="zh-CN" altLang="en-US" sz="2400" b="1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4" name="矩形 4"/>
          <p:cNvSpPr/>
          <p:nvPr/>
        </p:nvSpPr>
        <p:spPr bwMode="auto">
          <a:xfrm>
            <a:off x="5177542" y="2437433"/>
            <a:ext cx="1164193" cy="1174750"/>
          </a:xfrm>
          <a:custGeom>
            <a:avLst/>
            <a:gdLst>
              <a:gd name="T0" fmla="*/ 8495 w 854172"/>
              <a:gd name="T1" fmla="*/ 0 h 1025443"/>
              <a:gd name="T2" fmla="*/ 979488 w 854172"/>
              <a:gd name="T3" fmla="*/ 432317 h 1025443"/>
              <a:gd name="T4" fmla="*/ 979488 w 854172"/>
              <a:gd name="T5" fmla="*/ 1174750 h 1025443"/>
              <a:gd name="T6" fmla="*/ 239 w 854172"/>
              <a:gd name="T7" fmla="*/ 808949 h 1025443"/>
              <a:gd name="T8" fmla="*/ 8495 w 854172"/>
              <a:gd name="T9" fmla="*/ 0 h 10254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54172" h="1025443">
                <a:moveTo>
                  <a:pt x="7408" y="0"/>
                </a:moveTo>
                <a:lnTo>
                  <a:pt x="854172" y="377371"/>
                </a:lnTo>
                <a:lnTo>
                  <a:pt x="854172" y="1025443"/>
                </a:lnTo>
                <a:lnTo>
                  <a:pt x="208" y="706134"/>
                </a:lnTo>
                <a:cubicBezTo>
                  <a:pt x="-1621" y="470756"/>
                  <a:pt x="9237" y="235378"/>
                  <a:pt x="7408" y="0"/>
                </a:cubicBezTo>
                <a:close/>
              </a:path>
            </a:pathLst>
          </a:custGeom>
          <a:solidFill>
            <a:srgbClr val="D9D9D9"/>
          </a:solidFill>
          <a:ln w="3175" cap="flat" cmpd="sng">
            <a:solidFill>
              <a:srgbClr val="EAEAEA"/>
            </a:solidFill>
            <a:round/>
          </a:ln>
        </p:spPr>
        <p:txBody>
          <a:bodyPr anchor="ctr"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矩形 29"/>
          <p:cNvSpPr>
            <a:spLocks noChangeArrowheads="1"/>
          </p:cNvSpPr>
          <p:nvPr/>
        </p:nvSpPr>
        <p:spPr bwMode="auto">
          <a:xfrm>
            <a:off x="3892592" y="2888283"/>
            <a:ext cx="2449144" cy="741363"/>
          </a:xfrm>
          <a:prstGeom prst="rect">
            <a:avLst/>
          </a:prstGeom>
          <a:solidFill>
            <a:srgbClr val="F4971C"/>
          </a:soli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20000"/>
              </a:lnSpc>
              <a:buFontTx/>
              <a:buNone/>
            </a:pPr>
            <a:endParaRPr lang="zh-CN" altLang="en-US" sz="2400" b="1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6" name="矩形 4"/>
          <p:cNvSpPr/>
          <p:nvPr/>
        </p:nvSpPr>
        <p:spPr bwMode="auto">
          <a:xfrm>
            <a:off x="3866176" y="2885108"/>
            <a:ext cx="1164192" cy="1174750"/>
          </a:xfrm>
          <a:custGeom>
            <a:avLst/>
            <a:gdLst>
              <a:gd name="T0" fmla="*/ 8495 w 854172"/>
              <a:gd name="T1" fmla="*/ 0 h 1025443"/>
              <a:gd name="T2" fmla="*/ 979487 w 854172"/>
              <a:gd name="T3" fmla="*/ 432317 h 1025443"/>
              <a:gd name="T4" fmla="*/ 979487 w 854172"/>
              <a:gd name="T5" fmla="*/ 1174750 h 1025443"/>
              <a:gd name="T6" fmla="*/ 239 w 854172"/>
              <a:gd name="T7" fmla="*/ 808949 h 1025443"/>
              <a:gd name="T8" fmla="*/ 8495 w 854172"/>
              <a:gd name="T9" fmla="*/ 0 h 10254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54172" h="1025443">
                <a:moveTo>
                  <a:pt x="7408" y="0"/>
                </a:moveTo>
                <a:lnTo>
                  <a:pt x="854172" y="377371"/>
                </a:lnTo>
                <a:lnTo>
                  <a:pt x="854172" y="1025443"/>
                </a:lnTo>
                <a:lnTo>
                  <a:pt x="208" y="706134"/>
                </a:lnTo>
                <a:cubicBezTo>
                  <a:pt x="-1621" y="470756"/>
                  <a:pt x="9237" y="235378"/>
                  <a:pt x="7408" y="0"/>
                </a:cubicBezTo>
                <a:close/>
              </a:path>
            </a:pathLst>
          </a:custGeom>
          <a:solidFill>
            <a:srgbClr val="D9D9D9"/>
          </a:solidFill>
          <a:ln w="3175" cap="flat" cmpd="sng">
            <a:solidFill>
              <a:srgbClr val="EAEAEA"/>
            </a:solidFill>
            <a:round/>
          </a:ln>
        </p:spPr>
        <p:txBody>
          <a:bodyPr anchor="ctr"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矩形 40"/>
          <p:cNvSpPr>
            <a:spLocks noChangeArrowheads="1"/>
          </p:cNvSpPr>
          <p:nvPr/>
        </p:nvSpPr>
        <p:spPr bwMode="auto">
          <a:xfrm>
            <a:off x="2581224" y="3332783"/>
            <a:ext cx="2449144" cy="741363"/>
          </a:xfrm>
          <a:prstGeom prst="rect">
            <a:avLst/>
          </a:prstGeom>
          <a:solidFill>
            <a:srgbClr val="5497D4"/>
          </a:soli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20000"/>
              </a:lnSpc>
              <a:buFontTx/>
              <a:buNone/>
            </a:pPr>
            <a:endParaRPr lang="zh-CN" altLang="en-US" sz="2400" b="1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766614" y="3254713"/>
            <a:ext cx="142934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普通员工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2581224" y="2847486"/>
            <a:ext cx="142934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专员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3934966" y="2341687"/>
            <a:ext cx="142934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主管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5231110" y="1875771"/>
            <a:ext cx="142934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经理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7059685" y="1340768"/>
            <a:ext cx="142934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副总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3"/>
          <p:cNvSpPr txBox="1"/>
          <p:nvPr/>
        </p:nvSpPr>
        <p:spPr>
          <a:xfrm>
            <a:off x="873894" y="4912443"/>
            <a:ext cx="154847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刚进司作为一名普通员工，要努力学习各项本领。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3"/>
          <p:cNvSpPr txBox="1"/>
          <p:nvPr/>
        </p:nvSpPr>
        <p:spPr>
          <a:xfrm>
            <a:off x="2899794" y="4655617"/>
            <a:ext cx="15484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在司工作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1-3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年，技术、业务等能力优秀者提拔为专员。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3"/>
          <p:cNvSpPr txBox="1"/>
          <p:nvPr/>
        </p:nvSpPr>
        <p:spPr>
          <a:xfrm>
            <a:off x="4590067" y="4249042"/>
            <a:ext cx="15484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在各项绩效指标优秀情况下，提技为主管，开始学习带领团队。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3"/>
          <p:cNvSpPr txBox="1"/>
          <p:nvPr/>
        </p:nvSpPr>
        <p:spPr>
          <a:xfrm>
            <a:off x="6247107" y="3879503"/>
            <a:ext cx="154847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在主管岗位上工作三到五年，各项绩效指标完成得很好，提升为经理。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文本框 3"/>
          <p:cNvSpPr txBox="1"/>
          <p:nvPr/>
        </p:nvSpPr>
        <p:spPr>
          <a:xfrm>
            <a:off x="7774355" y="3381648"/>
            <a:ext cx="154847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如果你够优秀，各项考核均达到公司要求，经董事会选举升任为副总。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矩形 4"/>
          <p:cNvSpPr/>
          <p:nvPr/>
        </p:nvSpPr>
        <p:spPr bwMode="auto">
          <a:xfrm>
            <a:off x="2569903" y="3316908"/>
            <a:ext cx="1164193" cy="1174750"/>
          </a:xfrm>
          <a:custGeom>
            <a:avLst/>
            <a:gdLst>
              <a:gd name="T0" fmla="*/ 8495 w 854172"/>
              <a:gd name="T1" fmla="*/ 0 h 1025443"/>
              <a:gd name="T2" fmla="*/ 979488 w 854172"/>
              <a:gd name="T3" fmla="*/ 432317 h 1025443"/>
              <a:gd name="T4" fmla="*/ 979488 w 854172"/>
              <a:gd name="T5" fmla="*/ 1174750 h 1025443"/>
              <a:gd name="T6" fmla="*/ 239 w 854172"/>
              <a:gd name="T7" fmla="*/ 808949 h 1025443"/>
              <a:gd name="T8" fmla="*/ 8495 w 854172"/>
              <a:gd name="T9" fmla="*/ 0 h 10254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54172" h="1025443">
                <a:moveTo>
                  <a:pt x="7408" y="0"/>
                </a:moveTo>
                <a:lnTo>
                  <a:pt x="854172" y="377371"/>
                </a:lnTo>
                <a:lnTo>
                  <a:pt x="854172" y="1025443"/>
                </a:lnTo>
                <a:lnTo>
                  <a:pt x="208" y="706134"/>
                </a:lnTo>
                <a:cubicBezTo>
                  <a:pt x="-1621" y="470756"/>
                  <a:pt x="9237" y="235378"/>
                  <a:pt x="7408" y="0"/>
                </a:cubicBezTo>
                <a:close/>
              </a:path>
            </a:pathLst>
          </a:custGeom>
          <a:solidFill>
            <a:srgbClr val="D9D9D9"/>
          </a:solidFill>
          <a:ln w="3175" cap="flat" cmpd="sng">
            <a:solidFill>
              <a:srgbClr val="EAEAEA"/>
            </a:solidFill>
            <a:round/>
          </a:ln>
        </p:spPr>
        <p:txBody>
          <a:bodyPr anchor="ctr"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0" name="矩形 34"/>
          <p:cNvSpPr>
            <a:spLocks noChangeArrowheads="1"/>
          </p:cNvSpPr>
          <p:nvPr/>
        </p:nvSpPr>
        <p:spPr bwMode="auto">
          <a:xfrm>
            <a:off x="0" y="3755058"/>
            <a:ext cx="3734095" cy="741363"/>
          </a:xfrm>
          <a:prstGeom prst="rect">
            <a:avLst/>
          </a:prstGeom>
          <a:solidFill>
            <a:srgbClr val="8A4FFF"/>
          </a:soli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20000"/>
              </a:lnSpc>
              <a:buFontTx/>
              <a:buNone/>
            </a:pPr>
            <a:endParaRPr lang="zh-CN" altLang="en-US" sz="2400" b="1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826" y="1052736"/>
            <a:ext cx="1844044" cy="21457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4763">
        <p:blinds dir="vert"/>
      </p:transition>
    </mc:Choice>
    <mc:Fallback>
      <p:transition spd="slow" advClick="0" advTm="1476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24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24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24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24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24"/>
                            </p:stCondLst>
                            <p:childTnLst>
                              <p:par>
                                <p:cTn id="2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24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24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24"/>
                            </p:stCondLst>
                            <p:childTnLst>
                              <p:par>
                                <p:cTn id="4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24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24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24"/>
                            </p:stCondLst>
                            <p:childTnLst>
                              <p:par>
                                <p:cTn id="5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24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24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24"/>
                            </p:stCondLst>
                            <p:childTnLst>
                              <p:par>
                                <p:cTn id="6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24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24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9" grpId="0" animBg="1"/>
      <p:bldP spid="5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:\PPT加油\5. PS素材\这是你的舞台--招聘-演讲\灯光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4" t="5123" r="14601" b="58352"/>
          <a:stretch>
            <a:fillRect/>
          </a:stretch>
        </p:blipFill>
        <p:spPr bwMode="auto">
          <a:xfrm>
            <a:off x="2350790" y="-274662"/>
            <a:ext cx="4186594" cy="161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2671975" y="1817528"/>
            <a:ext cx="6807607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我们需要的人才</a:t>
            </a:r>
            <a:endParaRPr lang="zh-CN" altLang="en-US" sz="7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3"/>
          <p:cNvSpPr txBox="1"/>
          <p:nvPr/>
        </p:nvSpPr>
        <p:spPr>
          <a:xfrm>
            <a:off x="4006974" y="3140968"/>
            <a:ext cx="4013845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岗位需求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1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73256"/>
          <a:stretch>
            <a:fillRect/>
          </a:stretch>
        </p:blipFill>
        <p:spPr bwMode="auto">
          <a:xfrm>
            <a:off x="-144715" y="4028043"/>
            <a:ext cx="3395663" cy="282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3" t="60622" r="2415"/>
          <a:stretch>
            <a:fillRect/>
          </a:stretch>
        </p:blipFill>
        <p:spPr bwMode="auto">
          <a:xfrm>
            <a:off x="8881165" y="3728398"/>
            <a:ext cx="3434784" cy="282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F:\PPT加油\5. PS素材\这是你的舞台--招聘-演讲\灯光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4" t="5123" r="14601" b="58352"/>
          <a:stretch>
            <a:fillRect/>
          </a:stretch>
        </p:blipFill>
        <p:spPr bwMode="auto">
          <a:xfrm>
            <a:off x="5735166" y="-243408"/>
            <a:ext cx="4186594" cy="161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73256"/>
          <a:stretch>
            <a:fillRect/>
          </a:stretch>
        </p:blipFill>
        <p:spPr bwMode="auto">
          <a:xfrm flipH="1">
            <a:off x="6994452" y="4703504"/>
            <a:ext cx="2524271" cy="197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3" t="60622" r="2415"/>
          <a:stretch>
            <a:fillRect/>
          </a:stretch>
        </p:blipFill>
        <p:spPr bwMode="auto">
          <a:xfrm flipH="1">
            <a:off x="2561973" y="4562806"/>
            <a:ext cx="2815906" cy="224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六边形 1"/>
          <p:cNvSpPr/>
          <p:nvPr/>
        </p:nvSpPr>
        <p:spPr>
          <a:xfrm>
            <a:off x="2062758" y="1998421"/>
            <a:ext cx="682642" cy="566483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0070C0"/>
                </a:solidFill>
              </a:rPr>
              <a:t>03</a:t>
            </a:r>
            <a:endParaRPr lang="zh-CN" altLang="en-US" sz="2000" b="1" dirty="0">
              <a:solidFill>
                <a:srgbClr val="0070C0"/>
              </a:solidFill>
            </a:endParaRPr>
          </a:p>
        </p:txBody>
      </p:sp>
      <p:pic>
        <p:nvPicPr>
          <p:cNvPr id="21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73256"/>
          <a:stretch>
            <a:fillRect/>
          </a:stretch>
        </p:blipFill>
        <p:spPr bwMode="auto">
          <a:xfrm>
            <a:off x="4865520" y="4830711"/>
            <a:ext cx="2411066" cy="197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9553">
        <p:blinds dir="vert"/>
      </p:transition>
    </mc:Choice>
    <mc:Fallback>
      <p:transition spd="slow" advClick="0" advTm="955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449"/>
                            </p:stCondLst>
                            <p:childTnLst>
                              <p:par>
                                <p:cTn id="1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99"/>
                            </p:stCondLst>
                            <p:childTnLst>
                              <p:par>
                                <p:cTn id="116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57567" y="44624"/>
            <a:ext cx="1620957" cy="662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综合素质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5445224"/>
            <a:ext cx="12190413" cy="1412776"/>
          </a:xfrm>
          <a:prstGeom prst="rect">
            <a:avLst/>
          </a:prstGeom>
          <a:solidFill>
            <a:srgbClr val="549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3211760" y="2531362"/>
            <a:ext cx="2592937" cy="1052206"/>
          </a:xfrm>
          <a:prstGeom prst="ellipse">
            <a:avLst/>
          </a:prstGeom>
          <a:noFill/>
          <a:ln w="9525"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4" name="椭圆 3"/>
          <p:cNvSpPr/>
          <p:nvPr/>
        </p:nvSpPr>
        <p:spPr>
          <a:xfrm>
            <a:off x="3171120" y="2284740"/>
            <a:ext cx="4187532" cy="1545450"/>
          </a:xfrm>
          <a:prstGeom prst="ellipse">
            <a:avLst/>
          </a:prstGeom>
          <a:noFill/>
          <a:ln w="9525">
            <a:solidFill>
              <a:srgbClr val="8A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5" name="椭圆 4"/>
          <p:cNvSpPr/>
          <p:nvPr/>
        </p:nvSpPr>
        <p:spPr>
          <a:xfrm>
            <a:off x="3171120" y="1903595"/>
            <a:ext cx="5686927" cy="2307739"/>
          </a:xfrm>
          <a:prstGeom prst="ellipse">
            <a:avLst/>
          </a:prstGeom>
          <a:noFill/>
          <a:ln w="9525">
            <a:solidFill>
              <a:srgbClr val="FEA1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3142878" y="1412776"/>
            <a:ext cx="7199095" cy="3456384"/>
          </a:xfrm>
          <a:prstGeom prst="ellipse">
            <a:avLst/>
          </a:prstGeom>
          <a:noFill/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22"/>
          <p:cNvSpPr txBox="1"/>
          <p:nvPr/>
        </p:nvSpPr>
        <p:spPr>
          <a:xfrm>
            <a:off x="9096865" y="2829851"/>
            <a:ext cx="1534845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5497D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专业能力</a:t>
            </a:r>
            <a:endParaRPr lang="zh-CN" altLang="en-US" sz="2000" b="1" dirty="0">
              <a:solidFill>
                <a:srgbClr val="5497D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22"/>
          <p:cNvSpPr txBox="1"/>
          <p:nvPr/>
        </p:nvSpPr>
        <p:spPr>
          <a:xfrm>
            <a:off x="7584697" y="2829851"/>
            <a:ext cx="1534845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FF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学习能力</a:t>
            </a:r>
            <a:endParaRPr lang="zh-CN" altLang="en-US" sz="2000" b="1" dirty="0">
              <a:solidFill>
                <a:srgbClr val="FF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22"/>
          <p:cNvSpPr txBox="1"/>
          <p:nvPr/>
        </p:nvSpPr>
        <p:spPr>
          <a:xfrm>
            <a:off x="5928513" y="2829851"/>
            <a:ext cx="1534845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8A4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个人修养</a:t>
            </a:r>
            <a:endParaRPr lang="zh-CN" altLang="en-US" sz="2000" b="1" dirty="0">
              <a:solidFill>
                <a:srgbClr val="8A4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22"/>
          <p:cNvSpPr txBox="1"/>
          <p:nvPr/>
        </p:nvSpPr>
        <p:spPr>
          <a:xfrm>
            <a:off x="4439022" y="2780928"/>
            <a:ext cx="995562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FF9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责任心</a:t>
            </a:r>
            <a:endParaRPr lang="zh-CN" altLang="en-US" sz="2000" b="1" dirty="0">
              <a:solidFill>
                <a:srgbClr val="FF9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774726" y="5753144"/>
            <a:ext cx="8758854" cy="699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我们需要综合素质过硬的应届毕业生，要求责任心强、有较高的个人修养、较强的学习能力和专业能力。更重要的是作为刚毕业的大学生，要敢于吃苦，深扎一线，磨练自己，让自己早日成为技术专家、管理专家。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990750" y="2137272"/>
            <a:ext cx="2016224" cy="2016224"/>
          </a:xfrm>
          <a:prstGeom prst="ellipse">
            <a:avLst/>
          </a:prstGeom>
          <a:solidFill>
            <a:srgbClr val="549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综合素质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657567" y="2492896"/>
            <a:ext cx="773668" cy="564569"/>
            <a:chOff x="7597775" y="4953000"/>
            <a:chExt cx="176213" cy="128588"/>
          </a:xfrm>
          <a:solidFill>
            <a:schemeClr val="bg1"/>
          </a:solidFill>
        </p:grpSpPr>
        <p:sp>
          <p:nvSpPr>
            <p:cNvPr id="14" name="Freeform 597"/>
            <p:cNvSpPr/>
            <p:nvPr/>
          </p:nvSpPr>
          <p:spPr bwMode="auto">
            <a:xfrm>
              <a:off x="7597775" y="4953000"/>
              <a:ext cx="119063" cy="128588"/>
            </a:xfrm>
            <a:custGeom>
              <a:avLst/>
              <a:gdLst>
                <a:gd name="T0" fmla="*/ 119063 w 194"/>
                <a:gd name="T1" fmla="*/ 115668 h 209"/>
                <a:gd name="T2" fmla="*/ 105561 w 194"/>
                <a:gd name="T3" fmla="*/ 115668 h 209"/>
                <a:gd name="T4" fmla="*/ 93286 w 194"/>
                <a:gd name="T5" fmla="*/ 115668 h 209"/>
                <a:gd name="T6" fmla="*/ 93286 w 194"/>
                <a:gd name="T7" fmla="*/ 103363 h 209"/>
                <a:gd name="T8" fmla="*/ 93286 w 194"/>
                <a:gd name="T9" fmla="*/ 83059 h 209"/>
                <a:gd name="T10" fmla="*/ 93286 w 194"/>
                <a:gd name="T11" fmla="*/ 79983 h 209"/>
                <a:gd name="T12" fmla="*/ 87149 w 194"/>
                <a:gd name="T13" fmla="*/ 78752 h 209"/>
                <a:gd name="T14" fmla="*/ 99424 w 194"/>
                <a:gd name="T15" fmla="*/ 55373 h 209"/>
                <a:gd name="T16" fmla="*/ 101265 w 194"/>
                <a:gd name="T17" fmla="*/ 37530 h 209"/>
                <a:gd name="T18" fmla="*/ 101265 w 194"/>
                <a:gd name="T19" fmla="*/ 19688 h 209"/>
                <a:gd name="T20" fmla="*/ 73033 w 194"/>
                <a:gd name="T21" fmla="*/ 0 h 209"/>
                <a:gd name="T22" fmla="*/ 45416 w 194"/>
                <a:gd name="T23" fmla="*/ 19688 h 209"/>
                <a:gd name="T24" fmla="*/ 44802 w 194"/>
                <a:gd name="T25" fmla="*/ 37530 h 209"/>
                <a:gd name="T26" fmla="*/ 46643 w 194"/>
                <a:gd name="T27" fmla="*/ 55373 h 209"/>
                <a:gd name="T28" fmla="*/ 59532 w 194"/>
                <a:gd name="T29" fmla="*/ 78752 h 209"/>
                <a:gd name="T30" fmla="*/ 18412 w 194"/>
                <a:gd name="T31" fmla="*/ 96595 h 209"/>
                <a:gd name="T32" fmla="*/ 0 w 194"/>
                <a:gd name="T33" fmla="*/ 113822 h 209"/>
                <a:gd name="T34" fmla="*/ 0 w 194"/>
                <a:gd name="T35" fmla="*/ 128588 h 209"/>
                <a:gd name="T36" fmla="*/ 119063 w 194"/>
                <a:gd name="T37" fmla="*/ 128588 h 209"/>
                <a:gd name="T38" fmla="*/ 119063 w 194"/>
                <a:gd name="T39" fmla="*/ 128588 h 209"/>
                <a:gd name="T40" fmla="*/ 119063 w 194"/>
                <a:gd name="T41" fmla="*/ 115668 h 20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4"/>
                <a:gd name="T64" fmla="*/ 0 h 209"/>
                <a:gd name="T65" fmla="*/ 194 w 194"/>
                <a:gd name="T66" fmla="*/ 209 h 20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4" h="209">
                  <a:moveTo>
                    <a:pt x="194" y="188"/>
                  </a:moveTo>
                  <a:cubicBezTo>
                    <a:pt x="172" y="188"/>
                    <a:pt x="172" y="188"/>
                    <a:pt x="172" y="188"/>
                  </a:cubicBezTo>
                  <a:cubicBezTo>
                    <a:pt x="152" y="188"/>
                    <a:pt x="152" y="188"/>
                    <a:pt x="152" y="188"/>
                  </a:cubicBezTo>
                  <a:cubicBezTo>
                    <a:pt x="152" y="168"/>
                    <a:pt x="152" y="168"/>
                    <a:pt x="152" y="168"/>
                  </a:cubicBezTo>
                  <a:cubicBezTo>
                    <a:pt x="152" y="135"/>
                    <a:pt x="152" y="135"/>
                    <a:pt x="152" y="135"/>
                  </a:cubicBezTo>
                  <a:cubicBezTo>
                    <a:pt x="152" y="130"/>
                    <a:pt x="152" y="130"/>
                    <a:pt x="152" y="130"/>
                  </a:cubicBezTo>
                  <a:cubicBezTo>
                    <a:pt x="149" y="130"/>
                    <a:pt x="145" y="129"/>
                    <a:pt x="142" y="128"/>
                  </a:cubicBezTo>
                  <a:cubicBezTo>
                    <a:pt x="150" y="119"/>
                    <a:pt x="156" y="106"/>
                    <a:pt x="162" y="90"/>
                  </a:cubicBezTo>
                  <a:cubicBezTo>
                    <a:pt x="166" y="80"/>
                    <a:pt x="165" y="72"/>
                    <a:pt x="165" y="61"/>
                  </a:cubicBezTo>
                  <a:cubicBezTo>
                    <a:pt x="165" y="53"/>
                    <a:pt x="167" y="39"/>
                    <a:pt x="165" y="32"/>
                  </a:cubicBezTo>
                  <a:cubicBezTo>
                    <a:pt x="158" y="7"/>
                    <a:pt x="140" y="0"/>
                    <a:pt x="119" y="0"/>
                  </a:cubicBezTo>
                  <a:cubicBezTo>
                    <a:pt x="99" y="0"/>
                    <a:pt x="81" y="7"/>
                    <a:pt x="74" y="32"/>
                  </a:cubicBezTo>
                  <a:cubicBezTo>
                    <a:pt x="72" y="39"/>
                    <a:pt x="73" y="53"/>
                    <a:pt x="73" y="61"/>
                  </a:cubicBezTo>
                  <a:cubicBezTo>
                    <a:pt x="73" y="72"/>
                    <a:pt x="73" y="80"/>
                    <a:pt x="76" y="90"/>
                  </a:cubicBezTo>
                  <a:cubicBezTo>
                    <a:pt x="83" y="106"/>
                    <a:pt x="89" y="120"/>
                    <a:pt x="97" y="128"/>
                  </a:cubicBezTo>
                  <a:cubicBezTo>
                    <a:pt x="65" y="134"/>
                    <a:pt x="44" y="151"/>
                    <a:pt x="30" y="157"/>
                  </a:cubicBezTo>
                  <a:cubicBezTo>
                    <a:pt x="0" y="170"/>
                    <a:pt x="0" y="185"/>
                    <a:pt x="0" y="185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194" y="209"/>
                    <a:pt x="194" y="209"/>
                    <a:pt x="194" y="209"/>
                  </a:cubicBezTo>
                  <a:cubicBezTo>
                    <a:pt x="194" y="209"/>
                    <a:pt x="194" y="209"/>
                    <a:pt x="194" y="209"/>
                  </a:cubicBezTo>
                  <a:lnTo>
                    <a:pt x="194" y="188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latin typeface="Calibri" panose="020F0502020204030204" pitchFamily="34" charset="0"/>
              </a:endParaRPr>
            </a:p>
          </p:txBody>
        </p:sp>
        <p:sp>
          <p:nvSpPr>
            <p:cNvPr id="15" name="Freeform 598"/>
            <p:cNvSpPr/>
            <p:nvPr/>
          </p:nvSpPr>
          <p:spPr bwMode="auto">
            <a:xfrm>
              <a:off x="7702550" y="5010150"/>
              <a:ext cx="71438" cy="71438"/>
            </a:xfrm>
            <a:custGeom>
              <a:avLst/>
              <a:gdLst>
                <a:gd name="T0" fmla="*/ 71438 w 45"/>
                <a:gd name="T1" fmla="*/ 25400 h 45"/>
                <a:gd name="T2" fmla="*/ 46038 w 45"/>
                <a:gd name="T3" fmla="*/ 25400 h 45"/>
                <a:gd name="T4" fmla="*/ 46038 w 45"/>
                <a:gd name="T5" fmla="*/ 0 h 45"/>
                <a:gd name="T6" fmla="*/ 25400 w 45"/>
                <a:gd name="T7" fmla="*/ 0 h 45"/>
                <a:gd name="T8" fmla="*/ 25400 w 45"/>
                <a:gd name="T9" fmla="*/ 25400 h 45"/>
                <a:gd name="T10" fmla="*/ 0 w 45"/>
                <a:gd name="T11" fmla="*/ 25400 h 45"/>
                <a:gd name="T12" fmla="*/ 0 w 45"/>
                <a:gd name="T13" fmla="*/ 46038 h 45"/>
                <a:gd name="T14" fmla="*/ 25400 w 45"/>
                <a:gd name="T15" fmla="*/ 46038 h 45"/>
                <a:gd name="T16" fmla="*/ 25400 w 45"/>
                <a:gd name="T17" fmla="*/ 71438 h 45"/>
                <a:gd name="T18" fmla="*/ 46038 w 45"/>
                <a:gd name="T19" fmla="*/ 71438 h 45"/>
                <a:gd name="T20" fmla="*/ 46038 w 45"/>
                <a:gd name="T21" fmla="*/ 46038 h 45"/>
                <a:gd name="T22" fmla="*/ 71438 w 45"/>
                <a:gd name="T23" fmla="*/ 46038 h 45"/>
                <a:gd name="T24" fmla="*/ 71438 w 45"/>
                <a:gd name="T25" fmla="*/ 25400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45"/>
                <a:gd name="T41" fmla="*/ 45 w 45"/>
                <a:gd name="T42" fmla="*/ 45 h 4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45">
                  <a:moveTo>
                    <a:pt x="45" y="16"/>
                  </a:moveTo>
                  <a:lnTo>
                    <a:pt x="29" y="16"/>
                  </a:lnTo>
                  <a:lnTo>
                    <a:pt x="29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0" y="16"/>
                  </a:lnTo>
                  <a:lnTo>
                    <a:pt x="0" y="29"/>
                  </a:lnTo>
                  <a:lnTo>
                    <a:pt x="16" y="29"/>
                  </a:lnTo>
                  <a:lnTo>
                    <a:pt x="16" y="45"/>
                  </a:lnTo>
                  <a:lnTo>
                    <a:pt x="29" y="45"/>
                  </a:lnTo>
                  <a:lnTo>
                    <a:pt x="29" y="29"/>
                  </a:lnTo>
                  <a:lnTo>
                    <a:pt x="45" y="29"/>
                  </a:lnTo>
                  <a:lnTo>
                    <a:pt x="45" y="16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194">
        <p:blinds dir="vert"/>
      </p:transition>
    </mc:Choice>
    <mc:Fallback>
      <p:transition spd="slow" advClick="0" advTm="1219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4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14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14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14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14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14"/>
                            </p:stCondLst>
                            <p:childTnLst>
                              <p:par>
                                <p:cTn id="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14"/>
                            </p:stCondLst>
                            <p:childTnLst>
                              <p:par>
                                <p:cTn id="4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14"/>
                            </p:stCondLst>
                            <p:childTnLst>
                              <p:par>
                                <p:cTn id="5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14"/>
                            </p:stCondLst>
                            <p:childTnLst>
                              <p:par>
                                <p:cTn id="5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14"/>
                            </p:stCondLst>
                            <p:childTnLst>
                              <p:par>
                                <p:cTn id="5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14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7" grpId="0" animBg="1"/>
      <p:bldP spid="8" grpId="0"/>
      <p:bldP spid="9" grpId="0"/>
      <p:bldP spid="10" grpId="0"/>
      <p:bldP spid="11" grpId="0"/>
      <p:bldP spid="12" grpId="0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2"/>
          <p:cNvSpPr>
            <a:spLocks noChangeArrowheads="1"/>
          </p:cNvSpPr>
          <p:nvPr/>
        </p:nvSpPr>
        <p:spPr bwMode="auto">
          <a:xfrm>
            <a:off x="3942772" y="1618268"/>
            <a:ext cx="1302980" cy="1302141"/>
          </a:xfrm>
          <a:prstGeom prst="ellipse">
            <a:avLst/>
          </a:prstGeom>
          <a:solidFill>
            <a:srgbClr val="FF9966"/>
          </a:solidFill>
          <a:ln>
            <a:noFill/>
          </a:ln>
        </p:spPr>
        <p:txBody>
          <a:bodyPr vert="horz" wrap="square" lIns="75493" tIns="37746" rIns="75493" bIns="37746" numCol="1" anchor="ctr" anchorCtr="0" compatLnSpc="1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任职条件</a:t>
            </a:r>
            <a:endParaRPr lang="zh-CN" altLang="en-US" sz="3200" b="1" baseline="-3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 flipV="1">
            <a:off x="0" y="2257622"/>
            <a:ext cx="3901887" cy="0"/>
          </a:xfrm>
          <a:prstGeom prst="line">
            <a:avLst/>
          </a:prstGeom>
          <a:noFill/>
          <a:ln w="5" cap="flat">
            <a:solidFill>
              <a:srgbClr val="333333"/>
            </a:solidFill>
            <a:prstDash val="dash"/>
            <a:miter lim="800000"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5493" tIns="37746" rIns="75493" bIns="37746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2987032" y="2092974"/>
            <a:ext cx="1851951" cy="1760361"/>
            <a:chOff x="4795805" y="2092974"/>
            <a:chExt cx="1851951" cy="1760361"/>
          </a:xfrm>
        </p:grpSpPr>
        <p:sp>
          <p:nvSpPr>
            <p:cNvPr id="24" name="Freeform 24"/>
            <p:cNvSpPr>
              <a:spLocks noEditPoints="1"/>
            </p:cNvSpPr>
            <p:nvPr/>
          </p:nvSpPr>
          <p:spPr bwMode="auto">
            <a:xfrm>
              <a:off x="4795805" y="2092974"/>
              <a:ext cx="367084" cy="365918"/>
            </a:xfrm>
            <a:custGeom>
              <a:avLst/>
              <a:gdLst>
                <a:gd name="T0" fmla="*/ 23 w 47"/>
                <a:gd name="T1" fmla="*/ 0 h 47"/>
                <a:gd name="T2" fmla="*/ 47 w 47"/>
                <a:gd name="T3" fmla="*/ 24 h 47"/>
                <a:gd name="T4" fmla="*/ 23 w 47"/>
                <a:gd name="T5" fmla="*/ 47 h 47"/>
                <a:gd name="T6" fmla="*/ 0 w 47"/>
                <a:gd name="T7" fmla="*/ 24 h 47"/>
                <a:gd name="T8" fmla="*/ 23 w 47"/>
                <a:gd name="T9" fmla="*/ 0 h 47"/>
                <a:gd name="T10" fmla="*/ 23 w 47"/>
                <a:gd name="T11" fmla="*/ 15 h 47"/>
                <a:gd name="T12" fmla="*/ 15 w 47"/>
                <a:gd name="T13" fmla="*/ 24 h 47"/>
                <a:gd name="T14" fmla="*/ 23 w 47"/>
                <a:gd name="T15" fmla="*/ 32 h 47"/>
                <a:gd name="T16" fmla="*/ 32 w 47"/>
                <a:gd name="T17" fmla="*/ 24 h 47"/>
                <a:gd name="T18" fmla="*/ 23 w 47"/>
                <a:gd name="T1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7">
                  <a:moveTo>
                    <a:pt x="23" y="0"/>
                  </a:moveTo>
                  <a:cubicBezTo>
                    <a:pt x="36" y="0"/>
                    <a:pt x="47" y="11"/>
                    <a:pt x="47" y="24"/>
                  </a:cubicBezTo>
                  <a:cubicBezTo>
                    <a:pt x="47" y="37"/>
                    <a:pt x="36" y="47"/>
                    <a:pt x="23" y="47"/>
                  </a:cubicBezTo>
                  <a:cubicBezTo>
                    <a:pt x="10" y="47"/>
                    <a:pt x="0" y="37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lose/>
                  <a:moveTo>
                    <a:pt x="23" y="15"/>
                  </a:moveTo>
                  <a:cubicBezTo>
                    <a:pt x="19" y="15"/>
                    <a:pt x="15" y="19"/>
                    <a:pt x="15" y="24"/>
                  </a:cubicBezTo>
                  <a:cubicBezTo>
                    <a:pt x="15" y="28"/>
                    <a:pt x="19" y="32"/>
                    <a:pt x="23" y="32"/>
                  </a:cubicBezTo>
                  <a:cubicBezTo>
                    <a:pt x="28" y="32"/>
                    <a:pt x="32" y="28"/>
                    <a:pt x="32" y="24"/>
                  </a:cubicBezTo>
                  <a:cubicBezTo>
                    <a:pt x="32" y="19"/>
                    <a:pt x="28" y="15"/>
                    <a:pt x="23" y="15"/>
                  </a:cubicBezTo>
                  <a:close/>
                </a:path>
              </a:pathLst>
            </a:custGeom>
            <a:solidFill>
              <a:srgbClr val="FEA144"/>
            </a:solidFill>
            <a:ln>
              <a:noFill/>
            </a:ln>
          </p:spPr>
          <p:txBody>
            <a:bodyPr vert="horz" wrap="square" lIns="75493" tIns="37746" rIns="75493" bIns="37746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" name="Freeform 27"/>
            <p:cNvSpPr/>
            <p:nvPr/>
          </p:nvSpPr>
          <p:spPr bwMode="auto">
            <a:xfrm>
              <a:off x="4904937" y="2373180"/>
              <a:ext cx="1742819" cy="1480155"/>
            </a:xfrm>
            <a:custGeom>
              <a:avLst/>
              <a:gdLst>
                <a:gd name="T0" fmla="*/ 172 w 223"/>
                <a:gd name="T1" fmla="*/ 172 h 190"/>
                <a:gd name="T2" fmla="*/ 50 w 223"/>
                <a:gd name="T3" fmla="*/ 122 h 190"/>
                <a:gd name="T4" fmla="*/ 0 w 223"/>
                <a:gd name="T5" fmla="*/ 0 h 190"/>
                <a:gd name="T6" fmla="*/ 22 w 223"/>
                <a:gd name="T7" fmla="*/ 0 h 190"/>
                <a:gd name="T8" fmla="*/ 66 w 223"/>
                <a:gd name="T9" fmla="*/ 106 h 190"/>
                <a:gd name="T10" fmla="*/ 172 w 223"/>
                <a:gd name="T11" fmla="*/ 150 h 190"/>
                <a:gd name="T12" fmla="*/ 172 w 223"/>
                <a:gd name="T13" fmla="*/ 132 h 190"/>
                <a:gd name="T14" fmla="*/ 223 w 223"/>
                <a:gd name="T15" fmla="*/ 163 h 190"/>
                <a:gd name="T16" fmla="*/ 172 w 223"/>
                <a:gd name="T17" fmla="*/ 190 h 190"/>
                <a:gd name="T18" fmla="*/ 172 w 223"/>
                <a:gd name="T19" fmla="*/ 172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3" h="190">
                  <a:moveTo>
                    <a:pt x="172" y="172"/>
                  </a:moveTo>
                  <a:cubicBezTo>
                    <a:pt x="124" y="172"/>
                    <a:pt x="81" y="153"/>
                    <a:pt x="50" y="122"/>
                  </a:cubicBezTo>
                  <a:cubicBezTo>
                    <a:pt x="19" y="91"/>
                    <a:pt x="0" y="48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41"/>
                    <a:pt x="39" y="79"/>
                    <a:pt x="66" y="106"/>
                  </a:cubicBezTo>
                  <a:cubicBezTo>
                    <a:pt x="93" y="133"/>
                    <a:pt x="131" y="150"/>
                    <a:pt x="172" y="150"/>
                  </a:cubicBezTo>
                  <a:cubicBezTo>
                    <a:pt x="172" y="132"/>
                    <a:pt x="172" y="132"/>
                    <a:pt x="172" y="132"/>
                  </a:cubicBezTo>
                  <a:cubicBezTo>
                    <a:pt x="223" y="163"/>
                    <a:pt x="223" y="163"/>
                    <a:pt x="223" y="163"/>
                  </a:cubicBezTo>
                  <a:cubicBezTo>
                    <a:pt x="172" y="190"/>
                    <a:pt x="172" y="190"/>
                    <a:pt x="172" y="190"/>
                  </a:cubicBezTo>
                  <a:lnTo>
                    <a:pt x="172" y="172"/>
                  </a:lnTo>
                  <a:close/>
                </a:path>
              </a:pathLst>
            </a:custGeom>
            <a:solidFill>
              <a:srgbClr val="FEA144"/>
            </a:solidFill>
            <a:ln>
              <a:noFill/>
            </a:ln>
          </p:spPr>
          <p:txBody>
            <a:bodyPr vert="horz" wrap="square" lIns="75493" tIns="37746" rIns="75493" bIns="37746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2127197" y="2092974"/>
            <a:ext cx="2711787" cy="2640543"/>
            <a:chOff x="3935970" y="2092974"/>
            <a:chExt cx="2711787" cy="2640543"/>
          </a:xfrm>
        </p:grpSpPr>
        <p:sp>
          <p:nvSpPr>
            <p:cNvPr id="25" name="Freeform 25"/>
            <p:cNvSpPr>
              <a:spLocks noEditPoints="1"/>
            </p:cNvSpPr>
            <p:nvPr/>
          </p:nvSpPr>
          <p:spPr bwMode="auto">
            <a:xfrm>
              <a:off x="3935970" y="2092974"/>
              <a:ext cx="370391" cy="365918"/>
            </a:xfrm>
            <a:custGeom>
              <a:avLst/>
              <a:gdLst>
                <a:gd name="T0" fmla="*/ 24 w 47"/>
                <a:gd name="T1" fmla="*/ 0 h 47"/>
                <a:gd name="T2" fmla="*/ 47 w 47"/>
                <a:gd name="T3" fmla="*/ 24 h 47"/>
                <a:gd name="T4" fmla="*/ 24 w 47"/>
                <a:gd name="T5" fmla="*/ 47 h 47"/>
                <a:gd name="T6" fmla="*/ 0 w 47"/>
                <a:gd name="T7" fmla="*/ 24 h 47"/>
                <a:gd name="T8" fmla="*/ 24 w 47"/>
                <a:gd name="T9" fmla="*/ 0 h 47"/>
                <a:gd name="T10" fmla="*/ 24 w 47"/>
                <a:gd name="T11" fmla="*/ 15 h 47"/>
                <a:gd name="T12" fmla="*/ 15 w 47"/>
                <a:gd name="T13" fmla="*/ 24 h 47"/>
                <a:gd name="T14" fmla="*/ 24 w 47"/>
                <a:gd name="T15" fmla="*/ 32 h 47"/>
                <a:gd name="T16" fmla="*/ 32 w 47"/>
                <a:gd name="T17" fmla="*/ 24 h 47"/>
                <a:gd name="T18" fmla="*/ 24 w 47"/>
                <a:gd name="T1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7">
                  <a:moveTo>
                    <a:pt x="24" y="0"/>
                  </a:moveTo>
                  <a:cubicBezTo>
                    <a:pt x="37" y="0"/>
                    <a:pt x="47" y="11"/>
                    <a:pt x="47" y="24"/>
                  </a:cubicBezTo>
                  <a:cubicBezTo>
                    <a:pt x="47" y="37"/>
                    <a:pt x="37" y="47"/>
                    <a:pt x="24" y="47"/>
                  </a:cubicBezTo>
                  <a:cubicBezTo>
                    <a:pt x="11" y="47"/>
                    <a:pt x="0" y="37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lose/>
                  <a:moveTo>
                    <a:pt x="24" y="15"/>
                  </a:moveTo>
                  <a:cubicBezTo>
                    <a:pt x="19" y="15"/>
                    <a:pt x="15" y="19"/>
                    <a:pt x="15" y="24"/>
                  </a:cubicBezTo>
                  <a:cubicBezTo>
                    <a:pt x="15" y="28"/>
                    <a:pt x="19" y="32"/>
                    <a:pt x="24" y="32"/>
                  </a:cubicBezTo>
                  <a:cubicBezTo>
                    <a:pt x="28" y="32"/>
                    <a:pt x="32" y="28"/>
                    <a:pt x="32" y="24"/>
                  </a:cubicBezTo>
                  <a:cubicBezTo>
                    <a:pt x="32" y="19"/>
                    <a:pt x="28" y="15"/>
                    <a:pt x="24" y="15"/>
                  </a:cubicBezTo>
                  <a:close/>
                </a:path>
              </a:pathLst>
            </a:custGeom>
            <a:solidFill>
              <a:srgbClr val="5497D4"/>
            </a:solidFill>
            <a:ln>
              <a:noFill/>
            </a:ln>
          </p:spPr>
          <p:txBody>
            <a:bodyPr vert="horz" wrap="square" lIns="75493" tIns="37746" rIns="75493" bIns="37746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" name="Freeform 28"/>
            <p:cNvSpPr/>
            <p:nvPr/>
          </p:nvSpPr>
          <p:spPr bwMode="auto">
            <a:xfrm>
              <a:off x="4021954" y="2373181"/>
              <a:ext cx="2625803" cy="2360336"/>
            </a:xfrm>
            <a:custGeom>
              <a:avLst/>
              <a:gdLst>
                <a:gd name="T0" fmla="*/ 285 w 336"/>
                <a:gd name="T1" fmla="*/ 285 h 303"/>
                <a:gd name="T2" fmla="*/ 84 w 336"/>
                <a:gd name="T3" fmla="*/ 202 h 303"/>
                <a:gd name="T4" fmla="*/ 0 w 336"/>
                <a:gd name="T5" fmla="*/ 0 h 303"/>
                <a:gd name="T6" fmla="*/ 23 w 336"/>
                <a:gd name="T7" fmla="*/ 0 h 303"/>
                <a:gd name="T8" fmla="*/ 100 w 336"/>
                <a:gd name="T9" fmla="*/ 186 h 303"/>
                <a:gd name="T10" fmla="*/ 285 w 336"/>
                <a:gd name="T11" fmla="*/ 262 h 303"/>
                <a:gd name="T12" fmla="*/ 285 w 336"/>
                <a:gd name="T13" fmla="*/ 245 h 303"/>
                <a:gd name="T14" fmla="*/ 336 w 336"/>
                <a:gd name="T15" fmla="*/ 275 h 303"/>
                <a:gd name="T16" fmla="*/ 285 w 336"/>
                <a:gd name="T17" fmla="*/ 303 h 303"/>
                <a:gd name="T18" fmla="*/ 285 w 336"/>
                <a:gd name="T19" fmla="*/ 285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6" h="303">
                  <a:moveTo>
                    <a:pt x="285" y="285"/>
                  </a:moveTo>
                  <a:cubicBezTo>
                    <a:pt x="206" y="285"/>
                    <a:pt x="135" y="253"/>
                    <a:pt x="84" y="202"/>
                  </a:cubicBezTo>
                  <a:cubicBezTo>
                    <a:pt x="32" y="150"/>
                    <a:pt x="0" y="79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72"/>
                    <a:pt x="52" y="138"/>
                    <a:pt x="100" y="186"/>
                  </a:cubicBezTo>
                  <a:cubicBezTo>
                    <a:pt x="147" y="233"/>
                    <a:pt x="213" y="262"/>
                    <a:pt x="285" y="262"/>
                  </a:cubicBezTo>
                  <a:cubicBezTo>
                    <a:pt x="285" y="245"/>
                    <a:pt x="285" y="245"/>
                    <a:pt x="285" y="245"/>
                  </a:cubicBezTo>
                  <a:cubicBezTo>
                    <a:pt x="336" y="275"/>
                    <a:pt x="336" y="275"/>
                    <a:pt x="336" y="275"/>
                  </a:cubicBezTo>
                  <a:cubicBezTo>
                    <a:pt x="285" y="303"/>
                    <a:pt x="285" y="303"/>
                    <a:pt x="285" y="303"/>
                  </a:cubicBezTo>
                  <a:lnTo>
                    <a:pt x="285" y="285"/>
                  </a:lnTo>
                  <a:close/>
                </a:path>
              </a:pathLst>
            </a:custGeom>
            <a:solidFill>
              <a:srgbClr val="5497D4"/>
            </a:solidFill>
            <a:ln>
              <a:noFill/>
            </a:ln>
          </p:spPr>
          <p:txBody>
            <a:bodyPr vert="horz" wrap="square" lIns="75493" tIns="37746" rIns="75493" bIns="37746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270670" y="2092974"/>
            <a:ext cx="3568315" cy="3497647"/>
            <a:chOff x="3079443" y="2092974"/>
            <a:chExt cx="3568315" cy="3497647"/>
          </a:xfrm>
        </p:grpSpPr>
        <p:sp>
          <p:nvSpPr>
            <p:cNvPr id="26" name="Freeform 26"/>
            <p:cNvSpPr>
              <a:spLocks noEditPoints="1"/>
            </p:cNvSpPr>
            <p:nvPr/>
          </p:nvSpPr>
          <p:spPr bwMode="auto">
            <a:xfrm>
              <a:off x="3079443" y="2092974"/>
              <a:ext cx="373697" cy="365918"/>
            </a:xfrm>
            <a:custGeom>
              <a:avLst/>
              <a:gdLst>
                <a:gd name="T0" fmla="*/ 24 w 48"/>
                <a:gd name="T1" fmla="*/ 0 h 47"/>
                <a:gd name="T2" fmla="*/ 48 w 48"/>
                <a:gd name="T3" fmla="*/ 24 h 47"/>
                <a:gd name="T4" fmla="*/ 24 w 48"/>
                <a:gd name="T5" fmla="*/ 47 h 47"/>
                <a:gd name="T6" fmla="*/ 0 w 48"/>
                <a:gd name="T7" fmla="*/ 24 h 47"/>
                <a:gd name="T8" fmla="*/ 24 w 48"/>
                <a:gd name="T9" fmla="*/ 0 h 47"/>
                <a:gd name="T10" fmla="*/ 24 w 48"/>
                <a:gd name="T11" fmla="*/ 15 h 47"/>
                <a:gd name="T12" fmla="*/ 15 w 48"/>
                <a:gd name="T13" fmla="*/ 24 h 47"/>
                <a:gd name="T14" fmla="*/ 24 w 48"/>
                <a:gd name="T15" fmla="*/ 32 h 47"/>
                <a:gd name="T16" fmla="*/ 32 w 48"/>
                <a:gd name="T17" fmla="*/ 24 h 47"/>
                <a:gd name="T18" fmla="*/ 24 w 48"/>
                <a:gd name="T1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7">
                  <a:moveTo>
                    <a:pt x="24" y="0"/>
                  </a:moveTo>
                  <a:cubicBezTo>
                    <a:pt x="37" y="0"/>
                    <a:pt x="48" y="11"/>
                    <a:pt x="48" y="24"/>
                  </a:cubicBezTo>
                  <a:cubicBezTo>
                    <a:pt x="48" y="37"/>
                    <a:pt x="37" y="47"/>
                    <a:pt x="24" y="47"/>
                  </a:cubicBezTo>
                  <a:cubicBezTo>
                    <a:pt x="11" y="47"/>
                    <a:pt x="0" y="37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lose/>
                  <a:moveTo>
                    <a:pt x="24" y="15"/>
                  </a:moveTo>
                  <a:cubicBezTo>
                    <a:pt x="19" y="15"/>
                    <a:pt x="15" y="19"/>
                    <a:pt x="15" y="24"/>
                  </a:cubicBezTo>
                  <a:cubicBezTo>
                    <a:pt x="15" y="28"/>
                    <a:pt x="19" y="32"/>
                    <a:pt x="24" y="32"/>
                  </a:cubicBezTo>
                  <a:cubicBezTo>
                    <a:pt x="29" y="32"/>
                    <a:pt x="32" y="28"/>
                    <a:pt x="32" y="24"/>
                  </a:cubicBezTo>
                  <a:cubicBezTo>
                    <a:pt x="32" y="19"/>
                    <a:pt x="29" y="15"/>
                    <a:pt x="24" y="15"/>
                  </a:cubicBezTo>
                  <a:close/>
                </a:path>
              </a:pathLst>
            </a:custGeom>
            <a:solidFill>
              <a:srgbClr val="8A4FFF"/>
            </a:solidFill>
            <a:ln>
              <a:noFill/>
            </a:ln>
          </p:spPr>
          <p:txBody>
            <a:bodyPr vert="horz" wrap="square" lIns="75493" tIns="37746" rIns="75493" bIns="37746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" name="Freeform 29"/>
            <p:cNvSpPr/>
            <p:nvPr/>
          </p:nvSpPr>
          <p:spPr bwMode="auto">
            <a:xfrm>
              <a:off x="3165427" y="2373180"/>
              <a:ext cx="3482331" cy="3217441"/>
            </a:xfrm>
            <a:custGeom>
              <a:avLst/>
              <a:gdLst>
                <a:gd name="T0" fmla="*/ 395 w 446"/>
                <a:gd name="T1" fmla="*/ 395 h 413"/>
                <a:gd name="T2" fmla="*/ 116 w 446"/>
                <a:gd name="T3" fmla="*/ 279 h 413"/>
                <a:gd name="T4" fmla="*/ 0 w 446"/>
                <a:gd name="T5" fmla="*/ 0 h 413"/>
                <a:gd name="T6" fmla="*/ 23 w 446"/>
                <a:gd name="T7" fmla="*/ 0 h 413"/>
                <a:gd name="T8" fmla="*/ 132 w 446"/>
                <a:gd name="T9" fmla="*/ 263 h 413"/>
                <a:gd name="T10" fmla="*/ 395 w 446"/>
                <a:gd name="T11" fmla="*/ 373 h 413"/>
                <a:gd name="T12" fmla="*/ 395 w 446"/>
                <a:gd name="T13" fmla="*/ 355 h 413"/>
                <a:gd name="T14" fmla="*/ 446 w 446"/>
                <a:gd name="T15" fmla="*/ 385 h 413"/>
                <a:gd name="T16" fmla="*/ 395 w 446"/>
                <a:gd name="T17" fmla="*/ 413 h 413"/>
                <a:gd name="T18" fmla="*/ 395 w 446"/>
                <a:gd name="T19" fmla="*/ 395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6" h="413">
                  <a:moveTo>
                    <a:pt x="395" y="395"/>
                  </a:moveTo>
                  <a:cubicBezTo>
                    <a:pt x="286" y="395"/>
                    <a:pt x="187" y="351"/>
                    <a:pt x="116" y="279"/>
                  </a:cubicBezTo>
                  <a:cubicBezTo>
                    <a:pt x="44" y="208"/>
                    <a:pt x="0" y="109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103"/>
                    <a:pt x="64" y="196"/>
                    <a:pt x="132" y="263"/>
                  </a:cubicBezTo>
                  <a:cubicBezTo>
                    <a:pt x="199" y="331"/>
                    <a:pt x="292" y="372"/>
                    <a:pt x="395" y="373"/>
                  </a:cubicBezTo>
                  <a:cubicBezTo>
                    <a:pt x="395" y="355"/>
                    <a:pt x="395" y="355"/>
                    <a:pt x="395" y="355"/>
                  </a:cubicBezTo>
                  <a:cubicBezTo>
                    <a:pt x="446" y="385"/>
                    <a:pt x="446" y="385"/>
                    <a:pt x="446" y="385"/>
                  </a:cubicBezTo>
                  <a:cubicBezTo>
                    <a:pt x="395" y="413"/>
                    <a:pt x="395" y="413"/>
                    <a:pt x="395" y="413"/>
                  </a:cubicBezTo>
                  <a:lnTo>
                    <a:pt x="395" y="395"/>
                  </a:lnTo>
                  <a:close/>
                </a:path>
              </a:pathLst>
            </a:custGeom>
            <a:solidFill>
              <a:srgbClr val="8A4FFF"/>
            </a:solidFill>
            <a:ln>
              <a:noFill/>
            </a:ln>
          </p:spPr>
          <p:txBody>
            <a:bodyPr vert="horz" wrap="square" lIns="75493" tIns="37746" rIns="75493" bIns="37746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900418" y="3240640"/>
            <a:ext cx="558021" cy="768726"/>
          </a:xfrm>
          <a:prstGeom prst="rect">
            <a:avLst/>
          </a:prstGeom>
          <a:noFill/>
        </p:spPr>
        <p:txBody>
          <a:bodyPr wrap="none" lIns="75493" tIns="37746" rIns="75493" bIns="37746" rtlCol="0" anchor="ctr">
            <a:spAutoFit/>
          </a:bodyPr>
          <a:lstStyle/>
          <a:p>
            <a:r>
              <a:rPr lang="en-US" altLang="zh-CN" sz="4500" dirty="0">
                <a:solidFill>
                  <a:srgbClr val="FEA14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lang="zh-CN" altLang="en-US" sz="4500" dirty="0">
              <a:solidFill>
                <a:srgbClr val="FEA14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00418" y="4102896"/>
            <a:ext cx="514739" cy="768726"/>
          </a:xfrm>
          <a:prstGeom prst="rect">
            <a:avLst/>
          </a:prstGeom>
          <a:noFill/>
        </p:spPr>
        <p:txBody>
          <a:bodyPr wrap="none" lIns="75493" tIns="37746" rIns="75493" bIns="37746" rtlCol="0" anchor="ctr">
            <a:spAutoFit/>
          </a:bodyPr>
          <a:lstStyle/>
          <a:p>
            <a:r>
              <a:rPr lang="en-US" altLang="zh-CN" sz="4500" dirty="0">
                <a:solidFill>
                  <a:srgbClr val="5497D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lang="zh-CN" altLang="en-US" sz="4500" dirty="0">
              <a:solidFill>
                <a:srgbClr val="5497D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00417" y="4993245"/>
            <a:ext cx="538785" cy="768726"/>
          </a:xfrm>
          <a:prstGeom prst="rect">
            <a:avLst/>
          </a:prstGeom>
          <a:noFill/>
        </p:spPr>
        <p:txBody>
          <a:bodyPr wrap="none" lIns="75493" tIns="37746" rIns="75493" bIns="37746" rtlCol="0" anchor="ctr">
            <a:spAutoFit/>
          </a:bodyPr>
          <a:lstStyle/>
          <a:p>
            <a:r>
              <a:rPr lang="en-US" altLang="zh-CN" sz="4500" dirty="0">
                <a:solidFill>
                  <a:srgbClr val="8A4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endParaRPr lang="zh-CN" altLang="en-US" sz="4500" dirty="0">
              <a:solidFill>
                <a:srgbClr val="8A4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2920850" y="30142"/>
            <a:ext cx="1620957" cy="662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任职要求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5807174" y="3265985"/>
            <a:ext cx="4464496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具备深厚的知识储备和专业技能，能够将知识转化为公司所需要的技术和产品。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方正细圆简体" pitchFamily="2" charset="-122"/>
              <a:ea typeface="方正细圆简体" pitchFamily="2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5807174" y="4191857"/>
            <a:ext cx="4464496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具有较强的沟通协调力、良好的逻辑思维能力和迎难而上、锲而不舍的精神。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方正细圆简体" pitchFamily="2" charset="-122"/>
              <a:ea typeface="方正细圆简体" pitchFamily="2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5874990" y="5082206"/>
            <a:ext cx="4464496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能够踏实工作，愿意从基础做起，在基层磨练自己，促使自己快速成长，达到公司的用人要求。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方正细圆简体" pitchFamily="2" charset="-122"/>
              <a:ea typeface="方正细圆简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4142">
        <p:blinds dir="vert"/>
      </p:transition>
    </mc:Choice>
    <mc:Fallback>
      <p:transition spd="slow" advClick="0" advTm="14142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4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14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14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14"/>
                            </p:stCondLst>
                            <p:childTnLst>
                              <p:par>
                                <p:cTn id="2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14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14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14"/>
                            </p:stCondLst>
                            <p:childTnLst>
                              <p:par>
                                <p:cTn id="4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14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14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14"/>
                            </p:stCondLst>
                            <p:childTnLst>
                              <p:par>
                                <p:cTn id="5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14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30" grpId="0"/>
      <p:bldP spid="31" grpId="0"/>
      <p:bldP spid="32" grpId="0"/>
      <p:bldP spid="36" grpId="0"/>
      <p:bldP spid="40" grpId="0"/>
      <p:bldP spid="41" grpId="0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:\PPT加油\5. PS素材\这是你的舞台--招聘-演讲\灯光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4" t="5123" r="14601" b="58352"/>
          <a:stretch>
            <a:fillRect/>
          </a:stretch>
        </p:blipFill>
        <p:spPr bwMode="auto">
          <a:xfrm>
            <a:off x="2350790" y="-274662"/>
            <a:ext cx="4186594" cy="161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2671975" y="1817528"/>
            <a:ext cx="6807607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如何加入我们</a:t>
            </a:r>
            <a:endParaRPr lang="zh-CN" altLang="en-US" sz="7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3"/>
          <p:cNvSpPr txBox="1"/>
          <p:nvPr/>
        </p:nvSpPr>
        <p:spPr>
          <a:xfrm>
            <a:off x="3322956" y="3153162"/>
            <a:ext cx="5220522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应聘方式与就业指导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1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73256"/>
          <a:stretch>
            <a:fillRect/>
          </a:stretch>
        </p:blipFill>
        <p:spPr bwMode="auto">
          <a:xfrm>
            <a:off x="-144715" y="4028043"/>
            <a:ext cx="3395663" cy="282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3" t="60622" r="2415"/>
          <a:stretch>
            <a:fillRect/>
          </a:stretch>
        </p:blipFill>
        <p:spPr bwMode="auto">
          <a:xfrm>
            <a:off x="8881165" y="3728398"/>
            <a:ext cx="3434784" cy="282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F:\PPT加油\5. PS素材\这是你的舞台--招聘-演讲\灯光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4" t="5123" r="14601" b="58352"/>
          <a:stretch>
            <a:fillRect/>
          </a:stretch>
        </p:blipFill>
        <p:spPr bwMode="auto">
          <a:xfrm>
            <a:off x="5735166" y="-243408"/>
            <a:ext cx="4186594" cy="161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73256"/>
          <a:stretch>
            <a:fillRect/>
          </a:stretch>
        </p:blipFill>
        <p:spPr bwMode="auto">
          <a:xfrm flipH="1">
            <a:off x="6994452" y="4703504"/>
            <a:ext cx="2524271" cy="197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3" t="60622" r="2415"/>
          <a:stretch>
            <a:fillRect/>
          </a:stretch>
        </p:blipFill>
        <p:spPr bwMode="auto">
          <a:xfrm flipH="1">
            <a:off x="2561973" y="4562806"/>
            <a:ext cx="2815906" cy="224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六边形 1"/>
          <p:cNvSpPr/>
          <p:nvPr/>
        </p:nvSpPr>
        <p:spPr>
          <a:xfrm>
            <a:off x="2062758" y="1998421"/>
            <a:ext cx="682642" cy="566483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0070C0"/>
                </a:solidFill>
              </a:rPr>
              <a:t>04</a:t>
            </a:r>
            <a:endParaRPr lang="zh-CN" altLang="en-US" sz="2000" b="1" dirty="0">
              <a:solidFill>
                <a:srgbClr val="0070C0"/>
              </a:solidFill>
            </a:endParaRPr>
          </a:p>
        </p:txBody>
      </p:sp>
      <p:pic>
        <p:nvPicPr>
          <p:cNvPr id="21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73256"/>
          <a:stretch>
            <a:fillRect/>
          </a:stretch>
        </p:blipFill>
        <p:spPr bwMode="auto">
          <a:xfrm>
            <a:off x="4865520" y="4830711"/>
            <a:ext cx="2411066" cy="197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405">
        <p:blinds dir="vert"/>
      </p:transition>
    </mc:Choice>
    <mc:Fallback>
      <p:transition spd="slow" advClick="0" advTm="1040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375"/>
                            </p:stCondLst>
                            <p:childTnLst>
                              <p:par>
                                <p:cTn id="1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275"/>
                            </p:stCondLst>
                            <p:childTnLst>
                              <p:par>
                                <p:cTn id="116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22798" y="30142"/>
            <a:ext cx="233910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职场生存法则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Freeform 5"/>
          <p:cNvSpPr/>
          <p:nvPr/>
        </p:nvSpPr>
        <p:spPr bwMode="auto">
          <a:xfrm>
            <a:off x="2331789" y="2295525"/>
            <a:ext cx="1447800" cy="1306512"/>
          </a:xfrm>
          <a:custGeom>
            <a:avLst/>
            <a:gdLst>
              <a:gd name="T0" fmla="*/ 1136760 w 2740"/>
              <a:gd name="T1" fmla="*/ 1235640 h 2446"/>
              <a:gd name="T2" fmla="*/ 1086026 w 2740"/>
              <a:gd name="T3" fmla="*/ 1286347 h 2446"/>
              <a:gd name="T4" fmla="*/ 1013624 w 2740"/>
              <a:gd name="T5" fmla="*/ 1305028 h 2446"/>
              <a:gd name="T6" fmla="*/ 431239 w 2740"/>
              <a:gd name="T7" fmla="*/ 1305028 h 2446"/>
              <a:gd name="T8" fmla="*/ 362009 w 2740"/>
              <a:gd name="T9" fmla="*/ 1286347 h 2446"/>
              <a:gd name="T10" fmla="*/ 311274 w 2740"/>
              <a:gd name="T11" fmla="*/ 1235107 h 2446"/>
              <a:gd name="T12" fmla="*/ 19025 w 2740"/>
              <a:gd name="T13" fmla="*/ 723770 h 2446"/>
              <a:gd name="T14" fmla="*/ 0 w 2740"/>
              <a:gd name="T15" fmla="*/ 652781 h 2446"/>
              <a:gd name="T16" fmla="*/ 19025 w 2740"/>
              <a:gd name="T17" fmla="*/ 581258 h 2446"/>
              <a:gd name="T18" fmla="*/ 310218 w 2740"/>
              <a:gd name="T19" fmla="*/ 72057 h 2446"/>
              <a:gd name="T20" fmla="*/ 362009 w 2740"/>
              <a:gd name="T21" fmla="*/ 19749 h 2446"/>
              <a:gd name="T22" fmla="*/ 428068 w 2740"/>
              <a:gd name="T23" fmla="*/ 534 h 2446"/>
              <a:gd name="T24" fmla="*/ 1012567 w 2740"/>
              <a:gd name="T25" fmla="*/ 534 h 2446"/>
              <a:gd name="T26" fmla="*/ 1086026 w 2740"/>
              <a:gd name="T27" fmla="*/ 19749 h 2446"/>
              <a:gd name="T28" fmla="*/ 1136760 w 2740"/>
              <a:gd name="T29" fmla="*/ 70456 h 2446"/>
              <a:gd name="T30" fmla="*/ 1427952 w 2740"/>
              <a:gd name="T31" fmla="*/ 579657 h 2446"/>
              <a:gd name="T32" fmla="*/ 1448034 w 2740"/>
              <a:gd name="T33" fmla="*/ 652781 h 2446"/>
              <a:gd name="T34" fmla="*/ 1427423 w 2740"/>
              <a:gd name="T35" fmla="*/ 726439 h 2446"/>
              <a:gd name="T36" fmla="*/ 1136760 w 2740"/>
              <a:gd name="T37" fmla="*/ 1235640 h 24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740"/>
              <a:gd name="T58" fmla="*/ 0 h 2446"/>
              <a:gd name="T59" fmla="*/ 2740 w 2740"/>
              <a:gd name="T60" fmla="*/ 2446 h 244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FF9966"/>
          </a:solidFill>
          <a:ln>
            <a:noFill/>
          </a:ln>
        </p:spPr>
        <p:txBody>
          <a:bodyPr/>
          <a:lstStyle/>
          <a:p>
            <a:endParaRPr lang="zh-CN" altLang="en-US" sz="200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638822" y="2761183"/>
            <a:ext cx="638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多看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3"/>
          <p:cNvSpPr/>
          <p:nvPr/>
        </p:nvSpPr>
        <p:spPr>
          <a:xfrm>
            <a:off x="3630363" y="1789112"/>
            <a:ext cx="6210597" cy="1157287"/>
          </a:xfrm>
          <a:custGeom>
            <a:avLst/>
            <a:gdLst/>
            <a:ahLst/>
            <a:cxnLst/>
            <a:rect l="l" t="t" r="r" b="b"/>
            <a:pathLst>
              <a:path w="6025861" h="1158747">
                <a:moveTo>
                  <a:pt x="575194" y="0"/>
                </a:moveTo>
                <a:lnTo>
                  <a:pt x="1992514" y="0"/>
                </a:lnTo>
                <a:lnTo>
                  <a:pt x="4154179" y="0"/>
                </a:lnTo>
                <a:lnTo>
                  <a:pt x="5571499" y="0"/>
                </a:lnTo>
                <a:lnTo>
                  <a:pt x="5571499" y="474"/>
                </a:lnTo>
                <a:lnTo>
                  <a:pt x="5639364" y="474"/>
                </a:lnTo>
                <a:cubicBezTo>
                  <a:pt x="5661410" y="0"/>
                  <a:pt x="5683924" y="5211"/>
                  <a:pt x="5704562" y="17528"/>
                </a:cubicBezTo>
                <a:cubicBezTo>
                  <a:pt x="5723793" y="28424"/>
                  <a:pt x="5739272" y="44057"/>
                  <a:pt x="5749591" y="62533"/>
                </a:cubicBezTo>
                <a:lnTo>
                  <a:pt x="6008038" y="514473"/>
                </a:lnTo>
                <a:cubicBezTo>
                  <a:pt x="6019294" y="533422"/>
                  <a:pt x="6025861" y="555687"/>
                  <a:pt x="6025861" y="579374"/>
                </a:cubicBezTo>
                <a:cubicBezTo>
                  <a:pt x="6025861" y="603534"/>
                  <a:pt x="6019294" y="625799"/>
                  <a:pt x="6007568" y="644749"/>
                </a:cubicBezTo>
                <a:lnTo>
                  <a:pt x="5749591" y="1096688"/>
                </a:lnTo>
                <a:cubicBezTo>
                  <a:pt x="5738803" y="1114690"/>
                  <a:pt x="5723793" y="1130324"/>
                  <a:pt x="5704562" y="1141693"/>
                </a:cubicBezTo>
                <a:cubicBezTo>
                  <a:pt x="5684393" y="1153536"/>
                  <a:pt x="5662348" y="1158747"/>
                  <a:pt x="5640302" y="1158273"/>
                </a:cubicBezTo>
                <a:lnTo>
                  <a:pt x="5571499" y="1158273"/>
                </a:lnTo>
                <a:lnTo>
                  <a:pt x="5571499" y="1158747"/>
                </a:lnTo>
                <a:lnTo>
                  <a:pt x="4154179" y="1158747"/>
                </a:lnTo>
                <a:lnTo>
                  <a:pt x="1992514" y="1158747"/>
                </a:lnTo>
                <a:lnTo>
                  <a:pt x="575194" y="1158747"/>
                </a:lnTo>
                <a:lnTo>
                  <a:pt x="575194" y="1158273"/>
                </a:lnTo>
                <a:lnTo>
                  <a:pt x="382745" y="1158273"/>
                </a:lnTo>
                <a:cubicBezTo>
                  <a:pt x="362107" y="1158273"/>
                  <a:pt x="340530" y="1153062"/>
                  <a:pt x="321299" y="1141693"/>
                </a:cubicBezTo>
                <a:cubicBezTo>
                  <a:pt x="302069" y="1130324"/>
                  <a:pt x="286590" y="1114690"/>
                  <a:pt x="276270" y="1096215"/>
                </a:cubicBezTo>
                <a:lnTo>
                  <a:pt x="16886" y="642380"/>
                </a:lnTo>
                <a:cubicBezTo>
                  <a:pt x="6098" y="623904"/>
                  <a:pt x="0" y="602587"/>
                  <a:pt x="0" y="579374"/>
                </a:cubicBezTo>
                <a:cubicBezTo>
                  <a:pt x="0" y="556161"/>
                  <a:pt x="6098" y="534843"/>
                  <a:pt x="16886" y="515894"/>
                </a:cubicBezTo>
                <a:lnTo>
                  <a:pt x="275332" y="63954"/>
                </a:lnTo>
                <a:cubicBezTo>
                  <a:pt x="286120" y="45478"/>
                  <a:pt x="301599" y="28898"/>
                  <a:pt x="321299" y="17528"/>
                </a:cubicBezTo>
                <a:cubicBezTo>
                  <a:pt x="339592" y="6633"/>
                  <a:pt x="359762" y="948"/>
                  <a:pt x="379930" y="474"/>
                </a:cubicBezTo>
                <a:lnTo>
                  <a:pt x="575194" y="474"/>
                </a:lnTo>
                <a:close/>
              </a:path>
            </a:pathLst>
          </a:custGeom>
          <a:noFill/>
          <a:ln w="9525">
            <a:solidFill>
              <a:srgbClr val="FEA1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Freeform 5"/>
          <p:cNvSpPr/>
          <p:nvPr/>
        </p:nvSpPr>
        <p:spPr bwMode="auto">
          <a:xfrm>
            <a:off x="3546226" y="3055937"/>
            <a:ext cx="1447800" cy="1306512"/>
          </a:xfrm>
          <a:custGeom>
            <a:avLst/>
            <a:gdLst>
              <a:gd name="T0" fmla="*/ 1136760 w 2740"/>
              <a:gd name="T1" fmla="*/ 1235640 h 2446"/>
              <a:gd name="T2" fmla="*/ 1086026 w 2740"/>
              <a:gd name="T3" fmla="*/ 1286347 h 2446"/>
              <a:gd name="T4" fmla="*/ 1013624 w 2740"/>
              <a:gd name="T5" fmla="*/ 1305028 h 2446"/>
              <a:gd name="T6" fmla="*/ 431239 w 2740"/>
              <a:gd name="T7" fmla="*/ 1305028 h 2446"/>
              <a:gd name="T8" fmla="*/ 362009 w 2740"/>
              <a:gd name="T9" fmla="*/ 1286347 h 2446"/>
              <a:gd name="T10" fmla="*/ 311274 w 2740"/>
              <a:gd name="T11" fmla="*/ 1235107 h 2446"/>
              <a:gd name="T12" fmla="*/ 19025 w 2740"/>
              <a:gd name="T13" fmla="*/ 723770 h 2446"/>
              <a:gd name="T14" fmla="*/ 0 w 2740"/>
              <a:gd name="T15" fmla="*/ 652781 h 2446"/>
              <a:gd name="T16" fmla="*/ 19025 w 2740"/>
              <a:gd name="T17" fmla="*/ 581258 h 2446"/>
              <a:gd name="T18" fmla="*/ 310218 w 2740"/>
              <a:gd name="T19" fmla="*/ 72057 h 2446"/>
              <a:gd name="T20" fmla="*/ 362009 w 2740"/>
              <a:gd name="T21" fmla="*/ 19749 h 2446"/>
              <a:gd name="T22" fmla="*/ 428068 w 2740"/>
              <a:gd name="T23" fmla="*/ 534 h 2446"/>
              <a:gd name="T24" fmla="*/ 1012567 w 2740"/>
              <a:gd name="T25" fmla="*/ 534 h 2446"/>
              <a:gd name="T26" fmla="*/ 1086026 w 2740"/>
              <a:gd name="T27" fmla="*/ 19749 h 2446"/>
              <a:gd name="T28" fmla="*/ 1136760 w 2740"/>
              <a:gd name="T29" fmla="*/ 70456 h 2446"/>
              <a:gd name="T30" fmla="*/ 1427952 w 2740"/>
              <a:gd name="T31" fmla="*/ 579657 h 2446"/>
              <a:gd name="T32" fmla="*/ 1448034 w 2740"/>
              <a:gd name="T33" fmla="*/ 652781 h 2446"/>
              <a:gd name="T34" fmla="*/ 1427423 w 2740"/>
              <a:gd name="T35" fmla="*/ 726439 h 2446"/>
              <a:gd name="T36" fmla="*/ 1136760 w 2740"/>
              <a:gd name="T37" fmla="*/ 1235640 h 24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740"/>
              <a:gd name="T58" fmla="*/ 0 h 2446"/>
              <a:gd name="T59" fmla="*/ 2740 w 2740"/>
              <a:gd name="T60" fmla="*/ 2446 h 244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8A4FFF"/>
          </a:solidFill>
          <a:ln>
            <a:noFill/>
          </a:ln>
        </p:spPr>
        <p:txBody>
          <a:bodyPr/>
          <a:lstStyle/>
          <a:p>
            <a:endParaRPr lang="zh-CN" altLang="en-US" sz="2000"/>
          </a:p>
        </p:txBody>
      </p:sp>
      <p:sp>
        <p:nvSpPr>
          <p:cNvPr id="7" name="Freeform 5"/>
          <p:cNvSpPr/>
          <p:nvPr/>
        </p:nvSpPr>
        <p:spPr bwMode="auto">
          <a:xfrm>
            <a:off x="2350839" y="3751262"/>
            <a:ext cx="1447800" cy="130651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5497D4"/>
          </a:solidFill>
          <a:ln w="9525" cap="flat">
            <a:noFill/>
            <a:prstDash val="solid"/>
            <a:miter lim="800000"/>
          </a:ln>
        </p:spPr>
        <p:txBody>
          <a:bodyPr/>
          <a:lstStyle/>
          <a:p>
            <a:pPr>
              <a:defRPr/>
            </a:pPr>
            <a:endParaRPr lang="zh-CN" altLang="en-US" sz="2000">
              <a:ea typeface="宋体" panose="02010600030101010101" pitchFamily="2" charset="-122"/>
            </a:endParaRPr>
          </a:p>
        </p:txBody>
      </p:sp>
      <p:sp>
        <p:nvSpPr>
          <p:cNvPr id="8" name="矩形 3"/>
          <p:cNvSpPr/>
          <p:nvPr/>
        </p:nvSpPr>
        <p:spPr>
          <a:xfrm>
            <a:off x="5048001" y="3122612"/>
            <a:ext cx="4749569" cy="1157287"/>
          </a:xfrm>
          <a:custGeom>
            <a:avLst/>
            <a:gdLst/>
            <a:ahLst/>
            <a:cxnLst/>
            <a:rect l="l" t="t" r="r" b="b"/>
            <a:pathLst>
              <a:path w="5192450" h="1305562">
                <a:moveTo>
                  <a:pt x="648072" y="0"/>
                </a:moveTo>
                <a:lnTo>
                  <a:pt x="4680520" y="0"/>
                </a:lnTo>
                <a:lnTo>
                  <a:pt x="4680520" y="534"/>
                </a:lnTo>
                <a:lnTo>
                  <a:pt x="4756983" y="534"/>
                </a:lnTo>
                <a:cubicBezTo>
                  <a:pt x="4781822" y="0"/>
                  <a:pt x="4807189" y="5871"/>
                  <a:pt x="4830442" y="19749"/>
                </a:cubicBezTo>
                <a:cubicBezTo>
                  <a:pt x="4852109" y="32025"/>
                  <a:pt x="4869549" y="49639"/>
                  <a:pt x="4881176" y="70456"/>
                </a:cubicBezTo>
                <a:lnTo>
                  <a:pt x="5172368" y="579657"/>
                </a:lnTo>
                <a:cubicBezTo>
                  <a:pt x="5185051" y="601007"/>
                  <a:pt x="5192450" y="626093"/>
                  <a:pt x="5192450" y="652781"/>
                </a:cubicBezTo>
                <a:cubicBezTo>
                  <a:pt x="5192450" y="680003"/>
                  <a:pt x="5185051" y="705089"/>
                  <a:pt x="5171839" y="726439"/>
                </a:cubicBezTo>
                <a:lnTo>
                  <a:pt x="4881176" y="1235640"/>
                </a:lnTo>
                <a:cubicBezTo>
                  <a:pt x="4869021" y="1255923"/>
                  <a:pt x="4852109" y="1273537"/>
                  <a:pt x="4830442" y="1286347"/>
                </a:cubicBezTo>
                <a:cubicBezTo>
                  <a:pt x="4807717" y="1299691"/>
                  <a:pt x="4782879" y="1305562"/>
                  <a:pt x="4758040" y="1305028"/>
                </a:cubicBezTo>
                <a:lnTo>
                  <a:pt x="4680520" y="1305028"/>
                </a:lnTo>
                <a:lnTo>
                  <a:pt x="4680520" y="1305562"/>
                </a:lnTo>
                <a:lnTo>
                  <a:pt x="648072" y="1305562"/>
                </a:lnTo>
                <a:lnTo>
                  <a:pt x="648072" y="1305028"/>
                </a:lnTo>
                <a:lnTo>
                  <a:pt x="431239" y="1305028"/>
                </a:lnTo>
                <a:cubicBezTo>
                  <a:pt x="407986" y="1305028"/>
                  <a:pt x="383676" y="1299157"/>
                  <a:pt x="362008" y="1286347"/>
                </a:cubicBezTo>
                <a:cubicBezTo>
                  <a:pt x="340341" y="1273537"/>
                  <a:pt x="322901" y="1255923"/>
                  <a:pt x="311274" y="1235107"/>
                </a:cubicBezTo>
                <a:lnTo>
                  <a:pt x="19025" y="723770"/>
                </a:lnTo>
                <a:cubicBezTo>
                  <a:pt x="6870" y="702954"/>
                  <a:pt x="0" y="678935"/>
                  <a:pt x="0" y="652781"/>
                </a:cubicBezTo>
                <a:cubicBezTo>
                  <a:pt x="0" y="626627"/>
                  <a:pt x="6870" y="602608"/>
                  <a:pt x="19025" y="581258"/>
                </a:cubicBezTo>
                <a:lnTo>
                  <a:pt x="310217" y="72057"/>
                </a:lnTo>
                <a:cubicBezTo>
                  <a:pt x="322372" y="51240"/>
                  <a:pt x="339812" y="32559"/>
                  <a:pt x="362008" y="19749"/>
                </a:cubicBezTo>
                <a:cubicBezTo>
                  <a:pt x="382619" y="7473"/>
                  <a:pt x="405344" y="1068"/>
                  <a:pt x="428068" y="534"/>
                </a:cubicBezTo>
                <a:lnTo>
                  <a:pt x="648072" y="534"/>
                </a:lnTo>
                <a:close/>
              </a:path>
            </a:pathLst>
          </a:custGeom>
          <a:noFill/>
          <a:ln w="9525">
            <a:solidFill>
              <a:srgbClr val="8A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" name="矩形 3"/>
          <p:cNvSpPr/>
          <p:nvPr/>
        </p:nvSpPr>
        <p:spPr>
          <a:xfrm>
            <a:off x="3630363" y="4456112"/>
            <a:ext cx="6210597" cy="1157287"/>
          </a:xfrm>
          <a:custGeom>
            <a:avLst/>
            <a:gdLst/>
            <a:ahLst/>
            <a:cxnLst/>
            <a:rect l="l" t="t" r="r" b="b"/>
            <a:pathLst>
              <a:path w="6025861" h="1158747">
                <a:moveTo>
                  <a:pt x="575194" y="0"/>
                </a:moveTo>
                <a:lnTo>
                  <a:pt x="1992514" y="0"/>
                </a:lnTo>
                <a:lnTo>
                  <a:pt x="4154179" y="0"/>
                </a:lnTo>
                <a:lnTo>
                  <a:pt x="5571499" y="0"/>
                </a:lnTo>
                <a:lnTo>
                  <a:pt x="5571499" y="474"/>
                </a:lnTo>
                <a:lnTo>
                  <a:pt x="5639364" y="474"/>
                </a:lnTo>
                <a:cubicBezTo>
                  <a:pt x="5661410" y="0"/>
                  <a:pt x="5683924" y="5211"/>
                  <a:pt x="5704562" y="17528"/>
                </a:cubicBezTo>
                <a:cubicBezTo>
                  <a:pt x="5723793" y="28424"/>
                  <a:pt x="5739272" y="44057"/>
                  <a:pt x="5749591" y="62533"/>
                </a:cubicBezTo>
                <a:lnTo>
                  <a:pt x="6008038" y="514473"/>
                </a:lnTo>
                <a:cubicBezTo>
                  <a:pt x="6019294" y="533422"/>
                  <a:pt x="6025861" y="555687"/>
                  <a:pt x="6025861" y="579374"/>
                </a:cubicBezTo>
                <a:cubicBezTo>
                  <a:pt x="6025861" y="603535"/>
                  <a:pt x="6019294" y="625800"/>
                  <a:pt x="6007568" y="644749"/>
                </a:cubicBezTo>
                <a:lnTo>
                  <a:pt x="5749591" y="1096688"/>
                </a:lnTo>
                <a:cubicBezTo>
                  <a:pt x="5738803" y="1114690"/>
                  <a:pt x="5723793" y="1130324"/>
                  <a:pt x="5704562" y="1141693"/>
                </a:cubicBezTo>
                <a:cubicBezTo>
                  <a:pt x="5684393" y="1153536"/>
                  <a:pt x="5662348" y="1158747"/>
                  <a:pt x="5640302" y="1158273"/>
                </a:cubicBezTo>
                <a:lnTo>
                  <a:pt x="5571499" y="1158273"/>
                </a:lnTo>
                <a:lnTo>
                  <a:pt x="5571499" y="1158747"/>
                </a:lnTo>
                <a:lnTo>
                  <a:pt x="4154179" y="1158747"/>
                </a:lnTo>
                <a:lnTo>
                  <a:pt x="1992514" y="1158747"/>
                </a:lnTo>
                <a:lnTo>
                  <a:pt x="575194" y="1158747"/>
                </a:lnTo>
                <a:lnTo>
                  <a:pt x="575194" y="1158273"/>
                </a:lnTo>
                <a:lnTo>
                  <a:pt x="382745" y="1158273"/>
                </a:lnTo>
                <a:cubicBezTo>
                  <a:pt x="362107" y="1158273"/>
                  <a:pt x="340530" y="1153062"/>
                  <a:pt x="321299" y="1141693"/>
                </a:cubicBezTo>
                <a:cubicBezTo>
                  <a:pt x="302069" y="1130324"/>
                  <a:pt x="286590" y="1114690"/>
                  <a:pt x="276270" y="1096215"/>
                </a:cubicBezTo>
                <a:lnTo>
                  <a:pt x="16886" y="642380"/>
                </a:lnTo>
                <a:cubicBezTo>
                  <a:pt x="6098" y="623905"/>
                  <a:pt x="0" y="602587"/>
                  <a:pt x="0" y="579374"/>
                </a:cubicBezTo>
                <a:cubicBezTo>
                  <a:pt x="0" y="556161"/>
                  <a:pt x="6098" y="534843"/>
                  <a:pt x="16886" y="515894"/>
                </a:cubicBezTo>
                <a:lnTo>
                  <a:pt x="275332" y="63954"/>
                </a:lnTo>
                <a:cubicBezTo>
                  <a:pt x="286120" y="45478"/>
                  <a:pt x="301599" y="28898"/>
                  <a:pt x="321299" y="17528"/>
                </a:cubicBezTo>
                <a:cubicBezTo>
                  <a:pt x="339592" y="6633"/>
                  <a:pt x="359762" y="948"/>
                  <a:pt x="379930" y="474"/>
                </a:cubicBezTo>
                <a:lnTo>
                  <a:pt x="575194" y="474"/>
                </a:lnTo>
                <a:close/>
              </a:path>
            </a:pathLst>
          </a:custGeom>
          <a:noFill/>
          <a:ln w="9525">
            <a:solidFill>
              <a:srgbClr val="549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 bwMode="auto">
          <a:xfrm>
            <a:off x="3366839" y="2832100"/>
            <a:ext cx="360362" cy="377270"/>
            <a:chOff x="2142410" y="2298139"/>
            <a:chExt cx="360284" cy="376572"/>
          </a:xfrm>
        </p:grpSpPr>
        <p:sp>
          <p:nvSpPr>
            <p:cNvPr id="11" name="Freeform 5"/>
            <p:cNvSpPr/>
            <p:nvPr/>
          </p:nvSpPr>
          <p:spPr bwMode="auto">
            <a:xfrm flipH="1" flipV="1">
              <a:off x="2142410" y="2298139"/>
              <a:ext cx="360284" cy="324836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/>
            <a:lstStyle/>
            <a:p>
              <a:pPr>
                <a:defRPr/>
              </a:pPr>
              <a:endParaRPr lang="zh-CN" altLang="en-US" sz="2000">
                <a:ea typeface="宋体" panose="02010600030101010101" pitchFamily="2" charset="-122"/>
              </a:endParaRPr>
            </a:p>
          </p:txBody>
        </p:sp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2221768" y="2306062"/>
              <a:ext cx="201568" cy="3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2400" b="1" dirty="0">
                  <a:solidFill>
                    <a:srgbClr val="FEA14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400" b="1" dirty="0">
                <a:solidFill>
                  <a:srgbClr val="FEA14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854201" y="3553271"/>
            <a:ext cx="638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多思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 bwMode="auto">
          <a:xfrm>
            <a:off x="4549526" y="3548060"/>
            <a:ext cx="360363" cy="377269"/>
            <a:chOff x="2142410" y="2298139"/>
            <a:chExt cx="360284" cy="378418"/>
          </a:xfrm>
        </p:grpSpPr>
        <p:sp>
          <p:nvSpPr>
            <p:cNvPr id="15" name="Freeform 5"/>
            <p:cNvSpPr/>
            <p:nvPr/>
          </p:nvSpPr>
          <p:spPr bwMode="auto">
            <a:xfrm flipH="1" flipV="1">
              <a:off x="2142410" y="2298139"/>
              <a:ext cx="360284" cy="324836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/>
            <a:lstStyle/>
            <a:p>
              <a:pPr>
                <a:defRPr/>
              </a:pPr>
              <a:endParaRPr lang="zh-CN" altLang="en-US" sz="2000">
                <a:ea typeface="宋体" panose="02010600030101010101" pitchFamily="2" charset="-122"/>
              </a:endParaRPr>
            </a:p>
          </p:txBody>
        </p:sp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2221768" y="2306101"/>
              <a:ext cx="201568" cy="370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2400" b="1" dirty="0">
                  <a:solidFill>
                    <a:srgbClr val="8A4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400" b="1" dirty="0">
                <a:solidFill>
                  <a:srgbClr val="8A4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671514" y="4273351"/>
            <a:ext cx="638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多做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 bwMode="auto">
          <a:xfrm>
            <a:off x="3366839" y="4241800"/>
            <a:ext cx="360362" cy="377270"/>
            <a:chOff x="2142410" y="2298139"/>
            <a:chExt cx="360284" cy="376572"/>
          </a:xfrm>
          <a:solidFill>
            <a:schemeClr val="bg1">
              <a:lumMod val="95000"/>
            </a:schemeClr>
          </a:solidFill>
        </p:grpSpPr>
        <p:sp>
          <p:nvSpPr>
            <p:cNvPr id="19" name="Freeform 5"/>
            <p:cNvSpPr/>
            <p:nvPr/>
          </p:nvSpPr>
          <p:spPr bwMode="auto">
            <a:xfrm flipH="1" flipV="1">
              <a:off x="2142410" y="2298139"/>
              <a:ext cx="360284" cy="324836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 lim="800000"/>
            </a:ln>
          </p:spPr>
          <p:txBody>
            <a:bodyPr/>
            <a:lstStyle/>
            <a:p>
              <a:pPr>
                <a:defRPr/>
              </a:pPr>
              <a:endParaRPr lang="zh-CN" altLang="en-US" sz="2000">
                <a:ea typeface="宋体" panose="02010600030101010101" pitchFamily="2" charset="-122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221768" y="2306062"/>
              <a:ext cx="201568" cy="368649"/>
            </a:xfrm>
            <a:prstGeom prst="rect">
              <a:avLst/>
            </a:prstGeom>
            <a:grpFill/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>
                <a:defRPr/>
              </a:pPr>
              <a:r>
                <a:rPr lang="en-US" altLang="zh-CN" sz="2400" b="1" dirty="0">
                  <a:solidFill>
                    <a:srgbClr val="5497D4"/>
                  </a:solidFill>
                </a:rPr>
                <a:t>3</a:t>
              </a:r>
              <a:endParaRPr lang="zh-CN" altLang="en-US" sz="2400" b="1" dirty="0">
                <a:solidFill>
                  <a:srgbClr val="5497D4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362772" y="2062589"/>
            <a:ext cx="4828778" cy="6463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了解和熟悉公司的规章制度，掌握产品生产流程和工艺，多看老员工的操作手法和各方面的经验。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73191" y="3402012"/>
            <a:ext cx="4200822" cy="6463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对生产和技术上有疑问的部分，要多思考，多翻阅资料，或请教前辈。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95006" y="4757756"/>
            <a:ext cx="4612754" cy="6463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多到车间一线进行操作，了解产品的生产流程，熟悉设备特性，掌握产品工艺实现的技巧。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725737" y="5149850"/>
            <a:ext cx="63817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自我监督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9777">
        <p:blinds dir="vert"/>
      </p:transition>
    </mc:Choice>
    <mc:Fallback>
      <p:transition spd="slow" advClick="0" advTm="977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52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52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52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52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99"/>
                            </p:stCondLst>
                            <p:childTnLst>
                              <p:par>
                                <p:cTn id="7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5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52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6" grpId="0" animBg="1"/>
      <p:bldP spid="13" grpId="0"/>
      <p:bldP spid="17" grpId="0"/>
      <p:bldP spid="21" grpId="0"/>
      <p:bldP spid="22" grpId="0"/>
      <p:bldP spid="23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84"/>
          <p:cNvGrpSpPr>
            <a:grpSpLocks noChangeAspect="1"/>
          </p:cNvGrpSpPr>
          <p:nvPr/>
        </p:nvGrpSpPr>
        <p:grpSpPr bwMode="auto">
          <a:xfrm>
            <a:off x="5635944" y="3160532"/>
            <a:ext cx="432105" cy="431686"/>
            <a:chOff x="7275513" y="5302250"/>
            <a:chExt cx="1012825" cy="1012825"/>
          </a:xfrm>
          <a:solidFill>
            <a:schemeClr val="accent1"/>
          </a:solidFill>
        </p:grpSpPr>
        <p:sp>
          <p:nvSpPr>
            <p:cNvPr id="80" name="Freeform 34"/>
            <p:cNvSpPr/>
            <p:nvPr/>
          </p:nvSpPr>
          <p:spPr bwMode="auto">
            <a:xfrm>
              <a:off x="7467601" y="5521325"/>
              <a:ext cx="608013" cy="606425"/>
            </a:xfrm>
            <a:custGeom>
              <a:avLst/>
              <a:gdLst>
                <a:gd name="T0" fmla="*/ 189 w 211"/>
                <a:gd name="T1" fmla="*/ 85 h 211"/>
                <a:gd name="T2" fmla="*/ 187 w 211"/>
                <a:gd name="T3" fmla="*/ 64 h 211"/>
                <a:gd name="T4" fmla="*/ 192 w 211"/>
                <a:gd name="T5" fmla="*/ 41 h 211"/>
                <a:gd name="T6" fmla="*/ 179 w 211"/>
                <a:gd name="T7" fmla="*/ 31 h 211"/>
                <a:gd name="T8" fmla="*/ 170 w 211"/>
                <a:gd name="T9" fmla="*/ 36 h 211"/>
                <a:gd name="T10" fmla="*/ 164 w 211"/>
                <a:gd name="T11" fmla="*/ 34 h 211"/>
                <a:gd name="T12" fmla="*/ 155 w 211"/>
                <a:gd name="T13" fmla="*/ 26 h 211"/>
                <a:gd name="T14" fmla="*/ 148 w 211"/>
                <a:gd name="T15" fmla="*/ 20 h 211"/>
                <a:gd name="T16" fmla="*/ 149 w 211"/>
                <a:gd name="T17" fmla="*/ 11 h 211"/>
                <a:gd name="T18" fmla="*/ 125 w 211"/>
                <a:gd name="T19" fmla="*/ 5 h 211"/>
                <a:gd name="T20" fmla="*/ 106 w 211"/>
                <a:gd name="T21" fmla="*/ 1 h 211"/>
                <a:gd name="T22" fmla="*/ 89 w 211"/>
                <a:gd name="T23" fmla="*/ 2 h 211"/>
                <a:gd name="T24" fmla="*/ 88 w 211"/>
                <a:gd name="T25" fmla="*/ 7 h 211"/>
                <a:gd name="T26" fmla="*/ 99 w 211"/>
                <a:gd name="T27" fmla="*/ 3 h 211"/>
                <a:gd name="T28" fmla="*/ 101 w 211"/>
                <a:gd name="T29" fmla="*/ 13 h 211"/>
                <a:gd name="T30" fmla="*/ 83 w 211"/>
                <a:gd name="T31" fmla="*/ 23 h 211"/>
                <a:gd name="T32" fmla="*/ 87 w 211"/>
                <a:gd name="T33" fmla="*/ 31 h 211"/>
                <a:gd name="T34" fmla="*/ 96 w 211"/>
                <a:gd name="T35" fmla="*/ 25 h 211"/>
                <a:gd name="T36" fmla="*/ 108 w 211"/>
                <a:gd name="T37" fmla="*/ 30 h 211"/>
                <a:gd name="T38" fmla="*/ 118 w 211"/>
                <a:gd name="T39" fmla="*/ 29 h 211"/>
                <a:gd name="T40" fmla="*/ 130 w 211"/>
                <a:gd name="T41" fmla="*/ 32 h 211"/>
                <a:gd name="T42" fmla="*/ 128 w 211"/>
                <a:gd name="T43" fmla="*/ 37 h 211"/>
                <a:gd name="T44" fmla="*/ 116 w 211"/>
                <a:gd name="T45" fmla="*/ 43 h 211"/>
                <a:gd name="T46" fmla="*/ 117 w 211"/>
                <a:gd name="T47" fmla="*/ 50 h 211"/>
                <a:gd name="T48" fmla="*/ 113 w 211"/>
                <a:gd name="T49" fmla="*/ 58 h 211"/>
                <a:gd name="T50" fmla="*/ 110 w 211"/>
                <a:gd name="T51" fmla="*/ 91 h 211"/>
                <a:gd name="T52" fmla="*/ 104 w 211"/>
                <a:gd name="T53" fmla="*/ 97 h 211"/>
                <a:gd name="T54" fmla="*/ 88 w 211"/>
                <a:gd name="T55" fmla="*/ 77 h 211"/>
                <a:gd name="T56" fmla="*/ 57 w 211"/>
                <a:gd name="T57" fmla="*/ 83 h 211"/>
                <a:gd name="T58" fmla="*/ 73 w 211"/>
                <a:gd name="T59" fmla="*/ 89 h 211"/>
                <a:gd name="T60" fmla="*/ 75 w 211"/>
                <a:gd name="T61" fmla="*/ 94 h 211"/>
                <a:gd name="T62" fmla="*/ 63 w 211"/>
                <a:gd name="T63" fmla="*/ 97 h 211"/>
                <a:gd name="T64" fmla="*/ 62 w 211"/>
                <a:gd name="T65" fmla="*/ 105 h 211"/>
                <a:gd name="T66" fmla="*/ 70 w 211"/>
                <a:gd name="T67" fmla="*/ 110 h 211"/>
                <a:gd name="T68" fmla="*/ 84 w 211"/>
                <a:gd name="T69" fmla="*/ 107 h 211"/>
                <a:gd name="T70" fmla="*/ 99 w 211"/>
                <a:gd name="T71" fmla="*/ 114 h 211"/>
                <a:gd name="T72" fmla="*/ 116 w 211"/>
                <a:gd name="T73" fmla="*/ 109 h 211"/>
                <a:gd name="T74" fmla="*/ 118 w 211"/>
                <a:gd name="T75" fmla="*/ 131 h 211"/>
                <a:gd name="T76" fmla="*/ 109 w 211"/>
                <a:gd name="T77" fmla="*/ 159 h 211"/>
                <a:gd name="T78" fmla="*/ 90 w 211"/>
                <a:gd name="T79" fmla="*/ 189 h 211"/>
                <a:gd name="T80" fmla="*/ 82 w 211"/>
                <a:gd name="T81" fmla="*/ 197 h 211"/>
                <a:gd name="T82" fmla="*/ 79 w 211"/>
                <a:gd name="T83" fmla="*/ 181 h 211"/>
                <a:gd name="T84" fmla="*/ 78 w 211"/>
                <a:gd name="T85" fmla="*/ 159 h 211"/>
                <a:gd name="T86" fmla="*/ 63 w 211"/>
                <a:gd name="T87" fmla="*/ 132 h 211"/>
                <a:gd name="T88" fmla="*/ 72 w 211"/>
                <a:gd name="T89" fmla="*/ 125 h 211"/>
                <a:gd name="T90" fmla="*/ 60 w 211"/>
                <a:gd name="T91" fmla="*/ 115 h 211"/>
                <a:gd name="T92" fmla="*/ 55 w 211"/>
                <a:gd name="T93" fmla="*/ 102 h 211"/>
                <a:gd name="T94" fmla="*/ 50 w 211"/>
                <a:gd name="T95" fmla="*/ 89 h 211"/>
                <a:gd name="T96" fmla="*/ 38 w 211"/>
                <a:gd name="T97" fmla="*/ 78 h 211"/>
                <a:gd name="T98" fmla="*/ 37 w 211"/>
                <a:gd name="T99" fmla="*/ 91 h 211"/>
                <a:gd name="T100" fmla="*/ 30 w 211"/>
                <a:gd name="T101" fmla="*/ 91 h 211"/>
                <a:gd name="T102" fmla="*/ 32 w 211"/>
                <a:gd name="T103" fmla="*/ 52 h 211"/>
                <a:gd name="T104" fmla="*/ 20 w 211"/>
                <a:gd name="T105" fmla="*/ 148 h 211"/>
                <a:gd name="T106" fmla="*/ 167 w 211"/>
                <a:gd name="T107" fmla="*/ 185 h 211"/>
                <a:gd name="T108" fmla="*/ 160 w 211"/>
                <a:gd name="T109" fmla="*/ 127 h 211"/>
                <a:gd name="T110" fmla="*/ 184 w 211"/>
                <a:gd name="T111" fmla="*/ 133 h 211"/>
                <a:gd name="T112" fmla="*/ 201 w 211"/>
                <a:gd name="T113" fmla="*/ 146 h 211"/>
                <a:gd name="T114" fmla="*/ 206 w 211"/>
                <a:gd name="T115" fmla="*/ 109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11" h="211">
                  <a:moveTo>
                    <a:pt x="196" y="93"/>
                  </a:moveTo>
                  <a:cubicBezTo>
                    <a:pt x="195" y="88"/>
                    <a:pt x="194" y="87"/>
                    <a:pt x="189" y="85"/>
                  </a:cubicBezTo>
                  <a:cubicBezTo>
                    <a:pt x="183" y="84"/>
                    <a:pt x="181" y="81"/>
                    <a:pt x="183" y="76"/>
                  </a:cubicBezTo>
                  <a:cubicBezTo>
                    <a:pt x="184" y="72"/>
                    <a:pt x="186" y="68"/>
                    <a:pt x="187" y="64"/>
                  </a:cubicBezTo>
                  <a:cubicBezTo>
                    <a:pt x="189" y="61"/>
                    <a:pt x="190" y="57"/>
                    <a:pt x="189" y="52"/>
                  </a:cubicBezTo>
                  <a:cubicBezTo>
                    <a:pt x="188" y="48"/>
                    <a:pt x="189" y="44"/>
                    <a:pt x="192" y="41"/>
                  </a:cubicBezTo>
                  <a:cubicBezTo>
                    <a:pt x="189" y="37"/>
                    <a:pt x="186" y="34"/>
                    <a:pt x="182" y="30"/>
                  </a:cubicBezTo>
                  <a:cubicBezTo>
                    <a:pt x="181" y="28"/>
                    <a:pt x="180" y="29"/>
                    <a:pt x="179" y="31"/>
                  </a:cubicBezTo>
                  <a:cubicBezTo>
                    <a:pt x="179" y="32"/>
                    <a:pt x="179" y="33"/>
                    <a:pt x="179" y="33"/>
                  </a:cubicBezTo>
                  <a:cubicBezTo>
                    <a:pt x="178" y="38"/>
                    <a:pt x="174" y="39"/>
                    <a:pt x="170" y="36"/>
                  </a:cubicBezTo>
                  <a:cubicBezTo>
                    <a:pt x="170" y="36"/>
                    <a:pt x="169" y="35"/>
                    <a:pt x="168" y="35"/>
                  </a:cubicBezTo>
                  <a:cubicBezTo>
                    <a:pt x="167" y="34"/>
                    <a:pt x="165" y="34"/>
                    <a:pt x="164" y="34"/>
                  </a:cubicBezTo>
                  <a:cubicBezTo>
                    <a:pt x="160" y="35"/>
                    <a:pt x="159" y="34"/>
                    <a:pt x="159" y="30"/>
                  </a:cubicBezTo>
                  <a:cubicBezTo>
                    <a:pt x="160" y="27"/>
                    <a:pt x="159" y="25"/>
                    <a:pt x="155" y="26"/>
                  </a:cubicBezTo>
                  <a:cubicBezTo>
                    <a:pt x="154" y="26"/>
                    <a:pt x="153" y="26"/>
                    <a:pt x="152" y="26"/>
                  </a:cubicBezTo>
                  <a:cubicBezTo>
                    <a:pt x="149" y="26"/>
                    <a:pt x="147" y="23"/>
                    <a:pt x="148" y="20"/>
                  </a:cubicBezTo>
                  <a:cubicBezTo>
                    <a:pt x="148" y="18"/>
                    <a:pt x="149" y="17"/>
                    <a:pt x="149" y="15"/>
                  </a:cubicBezTo>
                  <a:cubicBezTo>
                    <a:pt x="150" y="14"/>
                    <a:pt x="150" y="12"/>
                    <a:pt x="149" y="11"/>
                  </a:cubicBezTo>
                  <a:cubicBezTo>
                    <a:pt x="147" y="9"/>
                    <a:pt x="144" y="7"/>
                    <a:pt x="141" y="5"/>
                  </a:cubicBezTo>
                  <a:cubicBezTo>
                    <a:pt x="136" y="1"/>
                    <a:pt x="130" y="4"/>
                    <a:pt x="125" y="5"/>
                  </a:cubicBezTo>
                  <a:cubicBezTo>
                    <a:pt x="124" y="9"/>
                    <a:pt x="124" y="10"/>
                    <a:pt x="119" y="9"/>
                  </a:cubicBezTo>
                  <a:cubicBezTo>
                    <a:pt x="114" y="7"/>
                    <a:pt x="110" y="5"/>
                    <a:pt x="106" y="1"/>
                  </a:cubicBezTo>
                  <a:cubicBezTo>
                    <a:pt x="106" y="0"/>
                    <a:pt x="105" y="0"/>
                    <a:pt x="104" y="0"/>
                  </a:cubicBezTo>
                  <a:cubicBezTo>
                    <a:pt x="99" y="1"/>
                    <a:pt x="94" y="1"/>
                    <a:pt x="89" y="2"/>
                  </a:cubicBezTo>
                  <a:cubicBezTo>
                    <a:pt x="88" y="2"/>
                    <a:pt x="87" y="3"/>
                    <a:pt x="87" y="4"/>
                  </a:cubicBezTo>
                  <a:cubicBezTo>
                    <a:pt x="87" y="5"/>
                    <a:pt x="87" y="6"/>
                    <a:pt x="88" y="7"/>
                  </a:cubicBezTo>
                  <a:cubicBezTo>
                    <a:pt x="90" y="7"/>
                    <a:pt x="92" y="7"/>
                    <a:pt x="93" y="6"/>
                  </a:cubicBezTo>
                  <a:cubicBezTo>
                    <a:pt x="95" y="5"/>
                    <a:pt x="97" y="4"/>
                    <a:pt x="99" y="3"/>
                  </a:cubicBezTo>
                  <a:cubicBezTo>
                    <a:pt x="102" y="2"/>
                    <a:pt x="103" y="2"/>
                    <a:pt x="104" y="5"/>
                  </a:cubicBezTo>
                  <a:cubicBezTo>
                    <a:pt x="105" y="8"/>
                    <a:pt x="104" y="11"/>
                    <a:pt x="101" y="13"/>
                  </a:cubicBezTo>
                  <a:cubicBezTo>
                    <a:pt x="98" y="15"/>
                    <a:pt x="94" y="17"/>
                    <a:pt x="90" y="19"/>
                  </a:cubicBezTo>
                  <a:cubicBezTo>
                    <a:pt x="88" y="20"/>
                    <a:pt x="85" y="22"/>
                    <a:pt x="83" y="23"/>
                  </a:cubicBezTo>
                  <a:cubicBezTo>
                    <a:pt x="81" y="25"/>
                    <a:pt x="79" y="27"/>
                    <a:pt x="81" y="30"/>
                  </a:cubicBezTo>
                  <a:cubicBezTo>
                    <a:pt x="82" y="32"/>
                    <a:pt x="85" y="31"/>
                    <a:pt x="87" y="31"/>
                  </a:cubicBezTo>
                  <a:cubicBezTo>
                    <a:pt x="89" y="30"/>
                    <a:pt x="91" y="29"/>
                    <a:pt x="93" y="28"/>
                  </a:cubicBezTo>
                  <a:cubicBezTo>
                    <a:pt x="94" y="27"/>
                    <a:pt x="95" y="26"/>
                    <a:pt x="96" y="25"/>
                  </a:cubicBezTo>
                  <a:cubicBezTo>
                    <a:pt x="98" y="24"/>
                    <a:pt x="99" y="24"/>
                    <a:pt x="100" y="27"/>
                  </a:cubicBezTo>
                  <a:cubicBezTo>
                    <a:pt x="102" y="31"/>
                    <a:pt x="105" y="32"/>
                    <a:pt x="108" y="30"/>
                  </a:cubicBezTo>
                  <a:cubicBezTo>
                    <a:pt x="110" y="29"/>
                    <a:pt x="111" y="27"/>
                    <a:pt x="113" y="26"/>
                  </a:cubicBezTo>
                  <a:cubicBezTo>
                    <a:pt x="116" y="25"/>
                    <a:pt x="118" y="26"/>
                    <a:pt x="118" y="29"/>
                  </a:cubicBezTo>
                  <a:cubicBezTo>
                    <a:pt x="119" y="33"/>
                    <a:pt x="120" y="34"/>
                    <a:pt x="124" y="33"/>
                  </a:cubicBezTo>
                  <a:cubicBezTo>
                    <a:pt x="126" y="33"/>
                    <a:pt x="128" y="33"/>
                    <a:pt x="130" y="32"/>
                  </a:cubicBezTo>
                  <a:cubicBezTo>
                    <a:pt x="130" y="33"/>
                    <a:pt x="131" y="33"/>
                    <a:pt x="131" y="33"/>
                  </a:cubicBezTo>
                  <a:cubicBezTo>
                    <a:pt x="130" y="34"/>
                    <a:pt x="130" y="36"/>
                    <a:pt x="128" y="37"/>
                  </a:cubicBezTo>
                  <a:cubicBezTo>
                    <a:pt x="127" y="39"/>
                    <a:pt x="124" y="40"/>
                    <a:pt x="122" y="41"/>
                  </a:cubicBezTo>
                  <a:cubicBezTo>
                    <a:pt x="119" y="42"/>
                    <a:pt x="116" y="43"/>
                    <a:pt x="116" y="43"/>
                  </a:cubicBezTo>
                  <a:cubicBezTo>
                    <a:pt x="116" y="43"/>
                    <a:pt x="120" y="45"/>
                    <a:pt x="118" y="46"/>
                  </a:cubicBezTo>
                  <a:cubicBezTo>
                    <a:pt x="114" y="47"/>
                    <a:pt x="108" y="53"/>
                    <a:pt x="117" y="50"/>
                  </a:cubicBezTo>
                  <a:cubicBezTo>
                    <a:pt x="118" y="50"/>
                    <a:pt x="120" y="50"/>
                    <a:pt x="122" y="49"/>
                  </a:cubicBezTo>
                  <a:cubicBezTo>
                    <a:pt x="120" y="54"/>
                    <a:pt x="116" y="56"/>
                    <a:pt x="113" y="58"/>
                  </a:cubicBezTo>
                  <a:cubicBezTo>
                    <a:pt x="102" y="64"/>
                    <a:pt x="101" y="79"/>
                    <a:pt x="107" y="86"/>
                  </a:cubicBezTo>
                  <a:cubicBezTo>
                    <a:pt x="108" y="88"/>
                    <a:pt x="109" y="89"/>
                    <a:pt x="110" y="91"/>
                  </a:cubicBezTo>
                  <a:cubicBezTo>
                    <a:pt x="111" y="93"/>
                    <a:pt x="111" y="96"/>
                    <a:pt x="109" y="97"/>
                  </a:cubicBezTo>
                  <a:cubicBezTo>
                    <a:pt x="108" y="98"/>
                    <a:pt x="105" y="97"/>
                    <a:pt x="104" y="97"/>
                  </a:cubicBezTo>
                  <a:cubicBezTo>
                    <a:pt x="101" y="94"/>
                    <a:pt x="98" y="92"/>
                    <a:pt x="96" y="89"/>
                  </a:cubicBezTo>
                  <a:cubicBezTo>
                    <a:pt x="93" y="85"/>
                    <a:pt x="91" y="81"/>
                    <a:pt x="88" y="77"/>
                  </a:cubicBezTo>
                  <a:cubicBezTo>
                    <a:pt x="78" y="66"/>
                    <a:pt x="66" y="68"/>
                    <a:pt x="57" y="77"/>
                  </a:cubicBezTo>
                  <a:cubicBezTo>
                    <a:pt x="54" y="79"/>
                    <a:pt x="55" y="81"/>
                    <a:pt x="57" y="83"/>
                  </a:cubicBezTo>
                  <a:cubicBezTo>
                    <a:pt x="58" y="83"/>
                    <a:pt x="59" y="84"/>
                    <a:pt x="60" y="84"/>
                  </a:cubicBezTo>
                  <a:cubicBezTo>
                    <a:pt x="65" y="86"/>
                    <a:pt x="69" y="88"/>
                    <a:pt x="73" y="89"/>
                  </a:cubicBezTo>
                  <a:cubicBezTo>
                    <a:pt x="74" y="90"/>
                    <a:pt x="75" y="90"/>
                    <a:pt x="76" y="91"/>
                  </a:cubicBezTo>
                  <a:cubicBezTo>
                    <a:pt x="77" y="92"/>
                    <a:pt x="77" y="93"/>
                    <a:pt x="75" y="94"/>
                  </a:cubicBezTo>
                  <a:cubicBezTo>
                    <a:pt x="74" y="95"/>
                    <a:pt x="72" y="95"/>
                    <a:pt x="71" y="95"/>
                  </a:cubicBezTo>
                  <a:cubicBezTo>
                    <a:pt x="68" y="96"/>
                    <a:pt x="65" y="96"/>
                    <a:pt x="63" y="97"/>
                  </a:cubicBezTo>
                  <a:cubicBezTo>
                    <a:pt x="61" y="98"/>
                    <a:pt x="59" y="100"/>
                    <a:pt x="59" y="101"/>
                  </a:cubicBezTo>
                  <a:cubicBezTo>
                    <a:pt x="59" y="102"/>
                    <a:pt x="61" y="104"/>
                    <a:pt x="62" y="105"/>
                  </a:cubicBezTo>
                  <a:cubicBezTo>
                    <a:pt x="63" y="106"/>
                    <a:pt x="64" y="106"/>
                    <a:pt x="65" y="107"/>
                  </a:cubicBezTo>
                  <a:cubicBezTo>
                    <a:pt x="67" y="108"/>
                    <a:pt x="69" y="109"/>
                    <a:pt x="70" y="110"/>
                  </a:cubicBezTo>
                  <a:cubicBezTo>
                    <a:pt x="72" y="113"/>
                    <a:pt x="74" y="113"/>
                    <a:pt x="76" y="112"/>
                  </a:cubicBezTo>
                  <a:cubicBezTo>
                    <a:pt x="79" y="110"/>
                    <a:pt x="81" y="109"/>
                    <a:pt x="84" y="107"/>
                  </a:cubicBezTo>
                  <a:cubicBezTo>
                    <a:pt x="87" y="105"/>
                    <a:pt x="87" y="105"/>
                    <a:pt x="89" y="108"/>
                  </a:cubicBezTo>
                  <a:cubicBezTo>
                    <a:pt x="91" y="112"/>
                    <a:pt x="94" y="115"/>
                    <a:pt x="99" y="114"/>
                  </a:cubicBezTo>
                  <a:cubicBezTo>
                    <a:pt x="102" y="114"/>
                    <a:pt x="106" y="112"/>
                    <a:pt x="109" y="111"/>
                  </a:cubicBezTo>
                  <a:cubicBezTo>
                    <a:pt x="111" y="110"/>
                    <a:pt x="113" y="109"/>
                    <a:pt x="116" y="109"/>
                  </a:cubicBezTo>
                  <a:cubicBezTo>
                    <a:pt x="121" y="108"/>
                    <a:pt x="124" y="112"/>
                    <a:pt x="124" y="118"/>
                  </a:cubicBezTo>
                  <a:cubicBezTo>
                    <a:pt x="125" y="124"/>
                    <a:pt x="122" y="128"/>
                    <a:pt x="118" y="131"/>
                  </a:cubicBezTo>
                  <a:cubicBezTo>
                    <a:pt x="114" y="135"/>
                    <a:pt x="112" y="139"/>
                    <a:pt x="114" y="145"/>
                  </a:cubicBezTo>
                  <a:cubicBezTo>
                    <a:pt x="116" y="150"/>
                    <a:pt x="114" y="155"/>
                    <a:pt x="109" y="159"/>
                  </a:cubicBezTo>
                  <a:cubicBezTo>
                    <a:pt x="106" y="162"/>
                    <a:pt x="103" y="164"/>
                    <a:pt x="99" y="167"/>
                  </a:cubicBezTo>
                  <a:cubicBezTo>
                    <a:pt x="95" y="169"/>
                    <a:pt x="89" y="184"/>
                    <a:pt x="90" y="189"/>
                  </a:cubicBezTo>
                  <a:cubicBezTo>
                    <a:pt x="90" y="190"/>
                    <a:pt x="91" y="191"/>
                    <a:pt x="90" y="192"/>
                  </a:cubicBezTo>
                  <a:cubicBezTo>
                    <a:pt x="90" y="197"/>
                    <a:pt x="87" y="196"/>
                    <a:pt x="82" y="197"/>
                  </a:cubicBezTo>
                  <a:cubicBezTo>
                    <a:pt x="79" y="198"/>
                    <a:pt x="80" y="192"/>
                    <a:pt x="79" y="189"/>
                  </a:cubicBezTo>
                  <a:cubicBezTo>
                    <a:pt x="78" y="186"/>
                    <a:pt x="78" y="183"/>
                    <a:pt x="79" y="181"/>
                  </a:cubicBezTo>
                  <a:cubicBezTo>
                    <a:pt x="79" y="178"/>
                    <a:pt x="81" y="176"/>
                    <a:pt x="81" y="173"/>
                  </a:cubicBezTo>
                  <a:cubicBezTo>
                    <a:pt x="83" y="168"/>
                    <a:pt x="82" y="163"/>
                    <a:pt x="78" y="159"/>
                  </a:cubicBezTo>
                  <a:cubicBezTo>
                    <a:pt x="76" y="158"/>
                    <a:pt x="74" y="156"/>
                    <a:pt x="73" y="154"/>
                  </a:cubicBezTo>
                  <a:cubicBezTo>
                    <a:pt x="66" y="148"/>
                    <a:pt x="63" y="141"/>
                    <a:pt x="63" y="132"/>
                  </a:cubicBezTo>
                  <a:cubicBezTo>
                    <a:pt x="63" y="128"/>
                    <a:pt x="65" y="126"/>
                    <a:pt x="69" y="126"/>
                  </a:cubicBezTo>
                  <a:cubicBezTo>
                    <a:pt x="70" y="126"/>
                    <a:pt x="71" y="125"/>
                    <a:pt x="72" y="125"/>
                  </a:cubicBezTo>
                  <a:cubicBezTo>
                    <a:pt x="71" y="122"/>
                    <a:pt x="70" y="120"/>
                    <a:pt x="66" y="120"/>
                  </a:cubicBezTo>
                  <a:cubicBezTo>
                    <a:pt x="63" y="120"/>
                    <a:pt x="61" y="118"/>
                    <a:pt x="60" y="115"/>
                  </a:cubicBezTo>
                  <a:cubicBezTo>
                    <a:pt x="59" y="114"/>
                    <a:pt x="59" y="112"/>
                    <a:pt x="59" y="111"/>
                  </a:cubicBezTo>
                  <a:cubicBezTo>
                    <a:pt x="57" y="108"/>
                    <a:pt x="57" y="104"/>
                    <a:pt x="55" y="102"/>
                  </a:cubicBezTo>
                  <a:cubicBezTo>
                    <a:pt x="53" y="99"/>
                    <a:pt x="52" y="97"/>
                    <a:pt x="52" y="94"/>
                  </a:cubicBezTo>
                  <a:cubicBezTo>
                    <a:pt x="52" y="92"/>
                    <a:pt x="51" y="91"/>
                    <a:pt x="50" y="89"/>
                  </a:cubicBezTo>
                  <a:cubicBezTo>
                    <a:pt x="47" y="87"/>
                    <a:pt x="45" y="84"/>
                    <a:pt x="42" y="82"/>
                  </a:cubicBezTo>
                  <a:cubicBezTo>
                    <a:pt x="41" y="81"/>
                    <a:pt x="40" y="80"/>
                    <a:pt x="38" y="78"/>
                  </a:cubicBezTo>
                  <a:cubicBezTo>
                    <a:pt x="38" y="81"/>
                    <a:pt x="38" y="83"/>
                    <a:pt x="38" y="84"/>
                  </a:cubicBezTo>
                  <a:cubicBezTo>
                    <a:pt x="38" y="86"/>
                    <a:pt x="38" y="89"/>
                    <a:pt x="37" y="91"/>
                  </a:cubicBezTo>
                  <a:cubicBezTo>
                    <a:pt x="37" y="92"/>
                    <a:pt x="35" y="94"/>
                    <a:pt x="34" y="94"/>
                  </a:cubicBezTo>
                  <a:cubicBezTo>
                    <a:pt x="33" y="94"/>
                    <a:pt x="31" y="92"/>
                    <a:pt x="30" y="91"/>
                  </a:cubicBezTo>
                  <a:cubicBezTo>
                    <a:pt x="30" y="89"/>
                    <a:pt x="30" y="86"/>
                    <a:pt x="30" y="84"/>
                  </a:cubicBezTo>
                  <a:cubicBezTo>
                    <a:pt x="32" y="73"/>
                    <a:pt x="33" y="62"/>
                    <a:pt x="32" y="52"/>
                  </a:cubicBezTo>
                  <a:cubicBezTo>
                    <a:pt x="32" y="48"/>
                    <a:pt x="31" y="44"/>
                    <a:pt x="30" y="39"/>
                  </a:cubicBezTo>
                  <a:cubicBezTo>
                    <a:pt x="10" y="64"/>
                    <a:pt x="0" y="108"/>
                    <a:pt x="20" y="148"/>
                  </a:cubicBezTo>
                  <a:cubicBezTo>
                    <a:pt x="42" y="190"/>
                    <a:pt x="89" y="211"/>
                    <a:pt x="135" y="199"/>
                  </a:cubicBezTo>
                  <a:cubicBezTo>
                    <a:pt x="147" y="196"/>
                    <a:pt x="158" y="191"/>
                    <a:pt x="167" y="185"/>
                  </a:cubicBezTo>
                  <a:cubicBezTo>
                    <a:pt x="162" y="183"/>
                    <a:pt x="155" y="180"/>
                    <a:pt x="154" y="161"/>
                  </a:cubicBezTo>
                  <a:cubicBezTo>
                    <a:pt x="153" y="133"/>
                    <a:pt x="157" y="127"/>
                    <a:pt x="160" y="127"/>
                  </a:cubicBezTo>
                  <a:cubicBezTo>
                    <a:pt x="162" y="127"/>
                    <a:pt x="164" y="126"/>
                    <a:pt x="172" y="134"/>
                  </a:cubicBezTo>
                  <a:cubicBezTo>
                    <a:pt x="179" y="143"/>
                    <a:pt x="183" y="139"/>
                    <a:pt x="184" y="133"/>
                  </a:cubicBezTo>
                  <a:cubicBezTo>
                    <a:pt x="184" y="127"/>
                    <a:pt x="190" y="118"/>
                    <a:pt x="193" y="127"/>
                  </a:cubicBezTo>
                  <a:cubicBezTo>
                    <a:pt x="194" y="133"/>
                    <a:pt x="198" y="141"/>
                    <a:pt x="201" y="146"/>
                  </a:cubicBezTo>
                  <a:cubicBezTo>
                    <a:pt x="207" y="135"/>
                    <a:pt x="210" y="123"/>
                    <a:pt x="211" y="111"/>
                  </a:cubicBezTo>
                  <a:cubicBezTo>
                    <a:pt x="209" y="110"/>
                    <a:pt x="208" y="110"/>
                    <a:pt x="206" y="109"/>
                  </a:cubicBezTo>
                  <a:cubicBezTo>
                    <a:pt x="200" y="106"/>
                    <a:pt x="196" y="101"/>
                    <a:pt x="196" y="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600">
                <a:latin typeface="+mn-lt"/>
                <a:ea typeface="+mn-ea"/>
              </a:endParaRPr>
            </a:p>
          </p:txBody>
        </p:sp>
        <p:sp>
          <p:nvSpPr>
            <p:cNvPr id="81" name="Freeform 35"/>
            <p:cNvSpPr>
              <a:spLocks noEditPoints="1"/>
            </p:cNvSpPr>
            <p:nvPr/>
          </p:nvSpPr>
          <p:spPr bwMode="auto">
            <a:xfrm>
              <a:off x="7275513" y="5302250"/>
              <a:ext cx="1012825" cy="1012825"/>
            </a:xfrm>
            <a:custGeom>
              <a:avLst/>
              <a:gdLst>
                <a:gd name="T0" fmla="*/ 176 w 352"/>
                <a:gd name="T1" fmla="*/ 0 h 352"/>
                <a:gd name="T2" fmla="*/ 0 w 352"/>
                <a:gd name="T3" fmla="*/ 176 h 352"/>
                <a:gd name="T4" fmla="*/ 176 w 352"/>
                <a:gd name="T5" fmla="*/ 352 h 352"/>
                <a:gd name="T6" fmla="*/ 352 w 352"/>
                <a:gd name="T7" fmla="*/ 176 h 352"/>
                <a:gd name="T8" fmla="*/ 176 w 352"/>
                <a:gd name="T9" fmla="*/ 0 h 352"/>
                <a:gd name="T10" fmla="*/ 258 w 352"/>
                <a:gd name="T11" fmla="*/ 261 h 352"/>
                <a:gd name="T12" fmla="*/ 188 w 352"/>
                <a:gd name="T13" fmla="*/ 294 h 352"/>
                <a:gd name="T14" fmla="*/ 96 w 352"/>
                <a:gd name="T15" fmla="*/ 263 h 352"/>
                <a:gd name="T16" fmla="*/ 59 w 352"/>
                <a:gd name="T17" fmla="*/ 189 h 352"/>
                <a:gd name="T18" fmla="*/ 157 w 352"/>
                <a:gd name="T19" fmla="*/ 60 h 352"/>
                <a:gd name="T20" fmla="*/ 175 w 352"/>
                <a:gd name="T21" fmla="*/ 58 h 352"/>
                <a:gd name="T22" fmla="*/ 176 w 352"/>
                <a:gd name="T23" fmla="*/ 58 h 352"/>
                <a:gd name="T24" fmla="*/ 196 w 352"/>
                <a:gd name="T25" fmla="*/ 60 h 352"/>
                <a:gd name="T26" fmla="*/ 272 w 352"/>
                <a:gd name="T27" fmla="*/ 108 h 352"/>
                <a:gd name="T28" fmla="*/ 293 w 352"/>
                <a:gd name="T29" fmla="*/ 162 h 352"/>
                <a:gd name="T30" fmla="*/ 258 w 352"/>
                <a:gd name="T31" fmla="*/ 261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2" h="352">
                  <a:moveTo>
                    <a:pt x="176" y="0"/>
                  </a:moveTo>
                  <a:cubicBezTo>
                    <a:pt x="79" y="0"/>
                    <a:pt x="0" y="79"/>
                    <a:pt x="0" y="176"/>
                  </a:cubicBezTo>
                  <a:cubicBezTo>
                    <a:pt x="0" y="273"/>
                    <a:pt x="79" y="352"/>
                    <a:pt x="176" y="352"/>
                  </a:cubicBezTo>
                  <a:cubicBezTo>
                    <a:pt x="273" y="352"/>
                    <a:pt x="352" y="273"/>
                    <a:pt x="352" y="176"/>
                  </a:cubicBezTo>
                  <a:cubicBezTo>
                    <a:pt x="352" y="79"/>
                    <a:pt x="273" y="0"/>
                    <a:pt x="176" y="0"/>
                  </a:cubicBezTo>
                  <a:close/>
                  <a:moveTo>
                    <a:pt x="258" y="261"/>
                  </a:moveTo>
                  <a:cubicBezTo>
                    <a:pt x="238" y="280"/>
                    <a:pt x="215" y="291"/>
                    <a:pt x="188" y="294"/>
                  </a:cubicBezTo>
                  <a:cubicBezTo>
                    <a:pt x="153" y="297"/>
                    <a:pt x="122" y="287"/>
                    <a:pt x="96" y="263"/>
                  </a:cubicBezTo>
                  <a:cubicBezTo>
                    <a:pt x="75" y="243"/>
                    <a:pt x="62" y="218"/>
                    <a:pt x="59" y="189"/>
                  </a:cubicBezTo>
                  <a:cubicBezTo>
                    <a:pt x="52" y="127"/>
                    <a:pt x="96" y="69"/>
                    <a:pt x="157" y="60"/>
                  </a:cubicBezTo>
                  <a:cubicBezTo>
                    <a:pt x="163" y="59"/>
                    <a:pt x="169" y="59"/>
                    <a:pt x="175" y="58"/>
                  </a:cubicBezTo>
                  <a:cubicBezTo>
                    <a:pt x="176" y="58"/>
                    <a:pt x="176" y="58"/>
                    <a:pt x="176" y="58"/>
                  </a:cubicBezTo>
                  <a:cubicBezTo>
                    <a:pt x="183" y="59"/>
                    <a:pt x="189" y="59"/>
                    <a:pt x="196" y="60"/>
                  </a:cubicBezTo>
                  <a:cubicBezTo>
                    <a:pt x="227" y="66"/>
                    <a:pt x="253" y="82"/>
                    <a:pt x="272" y="108"/>
                  </a:cubicBezTo>
                  <a:cubicBezTo>
                    <a:pt x="283" y="124"/>
                    <a:pt x="291" y="142"/>
                    <a:pt x="293" y="162"/>
                  </a:cubicBezTo>
                  <a:cubicBezTo>
                    <a:pt x="297" y="200"/>
                    <a:pt x="286" y="234"/>
                    <a:pt x="258" y="2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600">
                <a:latin typeface="+mn-lt"/>
                <a:ea typeface="+mn-ea"/>
              </a:endParaRPr>
            </a:p>
          </p:txBody>
        </p:sp>
      </p:grpSp>
      <p:grpSp>
        <p:nvGrpSpPr>
          <p:cNvPr id="83" name="Group 92"/>
          <p:cNvGrpSpPr>
            <a:grpSpLocks noChangeAspect="1"/>
          </p:cNvGrpSpPr>
          <p:nvPr/>
        </p:nvGrpSpPr>
        <p:grpSpPr bwMode="auto">
          <a:xfrm>
            <a:off x="5635943" y="4780034"/>
            <a:ext cx="432061" cy="432403"/>
            <a:chOff x="4427538" y="3192463"/>
            <a:chExt cx="823913" cy="825500"/>
          </a:xfrm>
          <a:solidFill>
            <a:srgbClr val="F4971C"/>
          </a:solidFill>
        </p:grpSpPr>
        <p:sp>
          <p:nvSpPr>
            <p:cNvPr id="85" name="Oval 23"/>
            <p:cNvSpPr>
              <a:spLocks noChangeArrowheads="1"/>
            </p:cNvSpPr>
            <p:nvPr/>
          </p:nvSpPr>
          <p:spPr bwMode="auto">
            <a:xfrm>
              <a:off x="4813301" y="3825875"/>
              <a:ext cx="57150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600">
                <a:latin typeface="+mn-lt"/>
                <a:ea typeface="+mn-ea"/>
              </a:endParaRPr>
            </a:p>
          </p:txBody>
        </p:sp>
        <p:sp>
          <p:nvSpPr>
            <p:cNvPr id="86" name="Rectangle 24"/>
            <p:cNvSpPr>
              <a:spLocks noChangeArrowheads="1"/>
            </p:cNvSpPr>
            <p:nvPr/>
          </p:nvSpPr>
          <p:spPr bwMode="auto">
            <a:xfrm>
              <a:off x="4784726" y="3352800"/>
              <a:ext cx="115888" cy="15875"/>
            </a:xfrm>
            <a:prstGeom prst="rect">
              <a:avLst/>
            </a:prstGeom>
            <a:grpFill/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600">
                <a:latin typeface="+mn-lt"/>
                <a:ea typeface="+mn-ea"/>
              </a:endParaRPr>
            </a:p>
          </p:txBody>
        </p:sp>
        <p:sp>
          <p:nvSpPr>
            <p:cNvPr id="87" name="Freeform 25"/>
            <p:cNvSpPr>
              <a:spLocks noEditPoints="1"/>
            </p:cNvSpPr>
            <p:nvPr/>
          </p:nvSpPr>
          <p:spPr bwMode="auto">
            <a:xfrm>
              <a:off x="4427538" y="3192463"/>
              <a:ext cx="823913" cy="825500"/>
            </a:xfrm>
            <a:custGeom>
              <a:avLst/>
              <a:gdLst>
                <a:gd name="T0" fmla="*/ 143 w 286"/>
                <a:gd name="T1" fmla="*/ 0 h 287"/>
                <a:gd name="T2" fmla="*/ 0 w 286"/>
                <a:gd name="T3" fmla="*/ 143 h 287"/>
                <a:gd name="T4" fmla="*/ 143 w 286"/>
                <a:gd name="T5" fmla="*/ 287 h 287"/>
                <a:gd name="T6" fmla="*/ 286 w 286"/>
                <a:gd name="T7" fmla="*/ 143 h 287"/>
                <a:gd name="T8" fmla="*/ 143 w 286"/>
                <a:gd name="T9" fmla="*/ 0 h 287"/>
                <a:gd name="T10" fmla="*/ 201 w 286"/>
                <a:gd name="T11" fmla="*/ 234 h 287"/>
                <a:gd name="T12" fmla="*/ 187 w 286"/>
                <a:gd name="T13" fmla="*/ 248 h 287"/>
                <a:gd name="T14" fmla="*/ 101 w 286"/>
                <a:gd name="T15" fmla="*/ 248 h 287"/>
                <a:gd name="T16" fmla="*/ 87 w 286"/>
                <a:gd name="T17" fmla="*/ 234 h 287"/>
                <a:gd name="T18" fmla="*/ 87 w 286"/>
                <a:gd name="T19" fmla="*/ 60 h 287"/>
                <a:gd name="T20" fmla="*/ 101 w 286"/>
                <a:gd name="T21" fmla="*/ 46 h 287"/>
                <a:gd name="T22" fmla="*/ 187 w 286"/>
                <a:gd name="T23" fmla="*/ 46 h 287"/>
                <a:gd name="T24" fmla="*/ 201 w 286"/>
                <a:gd name="T25" fmla="*/ 60 h 287"/>
                <a:gd name="T26" fmla="*/ 201 w 286"/>
                <a:gd name="T27" fmla="*/ 23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6" h="287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7"/>
                    <a:pt x="143" y="287"/>
                  </a:cubicBezTo>
                  <a:cubicBezTo>
                    <a:pt x="222" y="287"/>
                    <a:pt x="286" y="222"/>
                    <a:pt x="286" y="143"/>
                  </a:cubicBezTo>
                  <a:cubicBezTo>
                    <a:pt x="286" y="64"/>
                    <a:pt x="222" y="0"/>
                    <a:pt x="143" y="0"/>
                  </a:cubicBezTo>
                  <a:close/>
                  <a:moveTo>
                    <a:pt x="201" y="234"/>
                  </a:moveTo>
                  <a:cubicBezTo>
                    <a:pt x="201" y="242"/>
                    <a:pt x="195" y="248"/>
                    <a:pt x="187" y="248"/>
                  </a:cubicBezTo>
                  <a:cubicBezTo>
                    <a:pt x="101" y="248"/>
                    <a:pt x="101" y="248"/>
                    <a:pt x="101" y="248"/>
                  </a:cubicBezTo>
                  <a:cubicBezTo>
                    <a:pt x="93" y="248"/>
                    <a:pt x="87" y="242"/>
                    <a:pt x="87" y="234"/>
                  </a:cubicBezTo>
                  <a:cubicBezTo>
                    <a:pt x="87" y="60"/>
                    <a:pt x="87" y="60"/>
                    <a:pt x="87" y="60"/>
                  </a:cubicBezTo>
                  <a:cubicBezTo>
                    <a:pt x="87" y="52"/>
                    <a:pt x="93" y="46"/>
                    <a:pt x="101" y="46"/>
                  </a:cubicBezTo>
                  <a:cubicBezTo>
                    <a:pt x="187" y="46"/>
                    <a:pt x="187" y="46"/>
                    <a:pt x="187" y="46"/>
                  </a:cubicBezTo>
                  <a:cubicBezTo>
                    <a:pt x="195" y="46"/>
                    <a:pt x="201" y="52"/>
                    <a:pt x="201" y="60"/>
                  </a:cubicBezTo>
                  <a:lnTo>
                    <a:pt x="201" y="2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600">
                <a:latin typeface="+mn-lt"/>
                <a:ea typeface="+mn-ea"/>
              </a:endParaRPr>
            </a:p>
          </p:txBody>
        </p:sp>
        <p:sp>
          <p:nvSpPr>
            <p:cNvPr id="88" name="Oval 26"/>
            <p:cNvSpPr>
              <a:spLocks noChangeArrowheads="1"/>
            </p:cNvSpPr>
            <p:nvPr/>
          </p:nvSpPr>
          <p:spPr bwMode="auto">
            <a:xfrm>
              <a:off x="4926013" y="3351213"/>
              <a:ext cx="22225" cy="19050"/>
            </a:xfrm>
            <a:prstGeom prst="ellipse">
              <a:avLst/>
            </a:prstGeom>
            <a:grpFill/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600">
                <a:latin typeface="+mn-lt"/>
                <a:ea typeface="+mn-ea"/>
              </a:endParaRPr>
            </a:p>
          </p:txBody>
        </p:sp>
        <p:sp>
          <p:nvSpPr>
            <p:cNvPr id="89" name="Rectangle 27"/>
            <p:cNvSpPr>
              <a:spLocks noChangeArrowheads="1"/>
            </p:cNvSpPr>
            <p:nvPr/>
          </p:nvSpPr>
          <p:spPr bwMode="auto">
            <a:xfrm>
              <a:off x="4710113" y="3397250"/>
              <a:ext cx="265113" cy="400050"/>
            </a:xfrm>
            <a:prstGeom prst="rect">
              <a:avLst/>
            </a:prstGeom>
            <a:grpFill/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600">
                <a:latin typeface="+mn-lt"/>
                <a:ea typeface="+mn-ea"/>
              </a:endParaRPr>
            </a:p>
          </p:txBody>
        </p:sp>
      </p:grpSp>
      <p:sp>
        <p:nvSpPr>
          <p:cNvPr id="104" name="矩形 103"/>
          <p:cNvSpPr/>
          <p:nvPr/>
        </p:nvSpPr>
        <p:spPr>
          <a:xfrm>
            <a:off x="2854846" y="30142"/>
            <a:ext cx="347723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</a:t>
            </a:r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届学姐学长在劲光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64" y="1340768"/>
            <a:ext cx="6940486" cy="5073244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469" y="726392"/>
            <a:ext cx="2754649" cy="2666146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470" y="3499883"/>
            <a:ext cx="2754649" cy="28684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517">
        <p:blinds dir="vert"/>
      </p:transition>
    </mc:Choice>
    <mc:Fallback>
      <p:transition spd="slow" advClick="0" advTm="551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45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45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84"/>
          <p:cNvGrpSpPr>
            <a:grpSpLocks noChangeAspect="1"/>
          </p:cNvGrpSpPr>
          <p:nvPr/>
        </p:nvGrpSpPr>
        <p:grpSpPr bwMode="auto">
          <a:xfrm>
            <a:off x="5635944" y="3160532"/>
            <a:ext cx="432105" cy="431686"/>
            <a:chOff x="7275515" y="5302248"/>
            <a:chExt cx="1012825" cy="1012825"/>
          </a:xfrm>
          <a:solidFill>
            <a:schemeClr val="accent1"/>
          </a:solidFill>
        </p:grpSpPr>
        <p:sp>
          <p:nvSpPr>
            <p:cNvPr id="80" name="Freeform 34"/>
            <p:cNvSpPr/>
            <p:nvPr/>
          </p:nvSpPr>
          <p:spPr bwMode="auto">
            <a:xfrm>
              <a:off x="7467601" y="5521325"/>
              <a:ext cx="608013" cy="606425"/>
            </a:xfrm>
            <a:custGeom>
              <a:avLst/>
              <a:gdLst>
                <a:gd name="T0" fmla="*/ 189 w 211"/>
                <a:gd name="T1" fmla="*/ 85 h 211"/>
                <a:gd name="T2" fmla="*/ 187 w 211"/>
                <a:gd name="T3" fmla="*/ 64 h 211"/>
                <a:gd name="T4" fmla="*/ 192 w 211"/>
                <a:gd name="T5" fmla="*/ 41 h 211"/>
                <a:gd name="T6" fmla="*/ 179 w 211"/>
                <a:gd name="T7" fmla="*/ 31 h 211"/>
                <a:gd name="T8" fmla="*/ 170 w 211"/>
                <a:gd name="T9" fmla="*/ 36 h 211"/>
                <a:gd name="T10" fmla="*/ 164 w 211"/>
                <a:gd name="T11" fmla="*/ 34 h 211"/>
                <a:gd name="T12" fmla="*/ 155 w 211"/>
                <a:gd name="T13" fmla="*/ 26 h 211"/>
                <a:gd name="T14" fmla="*/ 148 w 211"/>
                <a:gd name="T15" fmla="*/ 20 h 211"/>
                <a:gd name="T16" fmla="*/ 149 w 211"/>
                <a:gd name="T17" fmla="*/ 11 h 211"/>
                <a:gd name="T18" fmla="*/ 125 w 211"/>
                <a:gd name="T19" fmla="*/ 5 h 211"/>
                <a:gd name="T20" fmla="*/ 106 w 211"/>
                <a:gd name="T21" fmla="*/ 1 h 211"/>
                <a:gd name="T22" fmla="*/ 89 w 211"/>
                <a:gd name="T23" fmla="*/ 2 h 211"/>
                <a:gd name="T24" fmla="*/ 88 w 211"/>
                <a:gd name="T25" fmla="*/ 7 h 211"/>
                <a:gd name="T26" fmla="*/ 99 w 211"/>
                <a:gd name="T27" fmla="*/ 3 h 211"/>
                <a:gd name="T28" fmla="*/ 101 w 211"/>
                <a:gd name="T29" fmla="*/ 13 h 211"/>
                <a:gd name="T30" fmla="*/ 83 w 211"/>
                <a:gd name="T31" fmla="*/ 23 h 211"/>
                <a:gd name="T32" fmla="*/ 87 w 211"/>
                <a:gd name="T33" fmla="*/ 31 h 211"/>
                <a:gd name="T34" fmla="*/ 96 w 211"/>
                <a:gd name="T35" fmla="*/ 25 h 211"/>
                <a:gd name="T36" fmla="*/ 108 w 211"/>
                <a:gd name="T37" fmla="*/ 30 h 211"/>
                <a:gd name="T38" fmla="*/ 118 w 211"/>
                <a:gd name="T39" fmla="*/ 29 h 211"/>
                <a:gd name="T40" fmla="*/ 130 w 211"/>
                <a:gd name="T41" fmla="*/ 32 h 211"/>
                <a:gd name="T42" fmla="*/ 128 w 211"/>
                <a:gd name="T43" fmla="*/ 37 h 211"/>
                <a:gd name="T44" fmla="*/ 116 w 211"/>
                <a:gd name="T45" fmla="*/ 43 h 211"/>
                <a:gd name="T46" fmla="*/ 117 w 211"/>
                <a:gd name="T47" fmla="*/ 50 h 211"/>
                <a:gd name="T48" fmla="*/ 113 w 211"/>
                <a:gd name="T49" fmla="*/ 58 h 211"/>
                <a:gd name="T50" fmla="*/ 110 w 211"/>
                <a:gd name="T51" fmla="*/ 91 h 211"/>
                <a:gd name="T52" fmla="*/ 104 w 211"/>
                <a:gd name="T53" fmla="*/ 97 h 211"/>
                <a:gd name="T54" fmla="*/ 88 w 211"/>
                <a:gd name="T55" fmla="*/ 77 h 211"/>
                <a:gd name="T56" fmla="*/ 57 w 211"/>
                <a:gd name="T57" fmla="*/ 83 h 211"/>
                <a:gd name="T58" fmla="*/ 73 w 211"/>
                <a:gd name="T59" fmla="*/ 89 h 211"/>
                <a:gd name="T60" fmla="*/ 75 w 211"/>
                <a:gd name="T61" fmla="*/ 94 h 211"/>
                <a:gd name="T62" fmla="*/ 63 w 211"/>
                <a:gd name="T63" fmla="*/ 97 h 211"/>
                <a:gd name="T64" fmla="*/ 62 w 211"/>
                <a:gd name="T65" fmla="*/ 105 h 211"/>
                <a:gd name="T66" fmla="*/ 70 w 211"/>
                <a:gd name="T67" fmla="*/ 110 h 211"/>
                <a:gd name="T68" fmla="*/ 84 w 211"/>
                <a:gd name="T69" fmla="*/ 107 h 211"/>
                <a:gd name="T70" fmla="*/ 99 w 211"/>
                <a:gd name="T71" fmla="*/ 114 h 211"/>
                <a:gd name="T72" fmla="*/ 116 w 211"/>
                <a:gd name="T73" fmla="*/ 109 h 211"/>
                <a:gd name="T74" fmla="*/ 118 w 211"/>
                <a:gd name="T75" fmla="*/ 131 h 211"/>
                <a:gd name="T76" fmla="*/ 109 w 211"/>
                <a:gd name="T77" fmla="*/ 159 h 211"/>
                <a:gd name="T78" fmla="*/ 90 w 211"/>
                <a:gd name="T79" fmla="*/ 189 h 211"/>
                <a:gd name="T80" fmla="*/ 82 w 211"/>
                <a:gd name="T81" fmla="*/ 197 h 211"/>
                <a:gd name="T82" fmla="*/ 79 w 211"/>
                <a:gd name="T83" fmla="*/ 181 h 211"/>
                <a:gd name="T84" fmla="*/ 78 w 211"/>
                <a:gd name="T85" fmla="*/ 159 h 211"/>
                <a:gd name="T86" fmla="*/ 63 w 211"/>
                <a:gd name="T87" fmla="*/ 132 h 211"/>
                <a:gd name="T88" fmla="*/ 72 w 211"/>
                <a:gd name="T89" fmla="*/ 125 h 211"/>
                <a:gd name="T90" fmla="*/ 60 w 211"/>
                <a:gd name="T91" fmla="*/ 115 h 211"/>
                <a:gd name="T92" fmla="*/ 55 w 211"/>
                <a:gd name="T93" fmla="*/ 102 h 211"/>
                <a:gd name="T94" fmla="*/ 50 w 211"/>
                <a:gd name="T95" fmla="*/ 89 h 211"/>
                <a:gd name="T96" fmla="*/ 38 w 211"/>
                <a:gd name="T97" fmla="*/ 78 h 211"/>
                <a:gd name="T98" fmla="*/ 37 w 211"/>
                <a:gd name="T99" fmla="*/ 91 h 211"/>
                <a:gd name="T100" fmla="*/ 30 w 211"/>
                <a:gd name="T101" fmla="*/ 91 h 211"/>
                <a:gd name="T102" fmla="*/ 32 w 211"/>
                <a:gd name="T103" fmla="*/ 52 h 211"/>
                <a:gd name="T104" fmla="*/ 20 w 211"/>
                <a:gd name="T105" fmla="*/ 148 h 211"/>
                <a:gd name="T106" fmla="*/ 167 w 211"/>
                <a:gd name="T107" fmla="*/ 185 h 211"/>
                <a:gd name="T108" fmla="*/ 160 w 211"/>
                <a:gd name="T109" fmla="*/ 127 h 211"/>
                <a:gd name="T110" fmla="*/ 184 w 211"/>
                <a:gd name="T111" fmla="*/ 133 h 211"/>
                <a:gd name="T112" fmla="*/ 201 w 211"/>
                <a:gd name="T113" fmla="*/ 146 h 211"/>
                <a:gd name="T114" fmla="*/ 206 w 211"/>
                <a:gd name="T115" fmla="*/ 109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11" h="211">
                  <a:moveTo>
                    <a:pt x="196" y="93"/>
                  </a:moveTo>
                  <a:cubicBezTo>
                    <a:pt x="195" y="88"/>
                    <a:pt x="194" y="87"/>
                    <a:pt x="189" y="85"/>
                  </a:cubicBezTo>
                  <a:cubicBezTo>
                    <a:pt x="183" y="84"/>
                    <a:pt x="181" y="81"/>
                    <a:pt x="183" y="76"/>
                  </a:cubicBezTo>
                  <a:cubicBezTo>
                    <a:pt x="184" y="72"/>
                    <a:pt x="186" y="68"/>
                    <a:pt x="187" y="64"/>
                  </a:cubicBezTo>
                  <a:cubicBezTo>
                    <a:pt x="189" y="61"/>
                    <a:pt x="190" y="57"/>
                    <a:pt x="189" y="52"/>
                  </a:cubicBezTo>
                  <a:cubicBezTo>
                    <a:pt x="188" y="48"/>
                    <a:pt x="189" y="44"/>
                    <a:pt x="192" y="41"/>
                  </a:cubicBezTo>
                  <a:cubicBezTo>
                    <a:pt x="189" y="37"/>
                    <a:pt x="186" y="34"/>
                    <a:pt x="182" y="30"/>
                  </a:cubicBezTo>
                  <a:cubicBezTo>
                    <a:pt x="181" y="28"/>
                    <a:pt x="180" y="29"/>
                    <a:pt x="179" y="31"/>
                  </a:cubicBezTo>
                  <a:cubicBezTo>
                    <a:pt x="179" y="32"/>
                    <a:pt x="179" y="33"/>
                    <a:pt x="179" y="33"/>
                  </a:cubicBezTo>
                  <a:cubicBezTo>
                    <a:pt x="178" y="38"/>
                    <a:pt x="174" y="39"/>
                    <a:pt x="170" y="36"/>
                  </a:cubicBezTo>
                  <a:cubicBezTo>
                    <a:pt x="170" y="36"/>
                    <a:pt x="169" y="35"/>
                    <a:pt x="168" y="35"/>
                  </a:cubicBezTo>
                  <a:cubicBezTo>
                    <a:pt x="167" y="34"/>
                    <a:pt x="165" y="34"/>
                    <a:pt x="164" y="34"/>
                  </a:cubicBezTo>
                  <a:cubicBezTo>
                    <a:pt x="160" y="35"/>
                    <a:pt x="159" y="34"/>
                    <a:pt x="159" y="30"/>
                  </a:cubicBezTo>
                  <a:cubicBezTo>
                    <a:pt x="160" y="27"/>
                    <a:pt x="159" y="25"/>
                    <a:pt x="155" y="26"/>
                  </a:cubicBezTo>
                  <a:cubicBezTo>
                    <a:pt x="154" y="26"/>
                    <a:pt x="153" y="26"/>
                    <a:pt x="152" y="26"/>
                  </a:cubicBezTo>
                  <a:cubicBezTo>
                    <a:pt x="149" y="26"/>
                    <a:pt x="147" y="23"/>
                    <a:pt x="148" y="20"/>
                  </a:cubicBezTo>
                  <a:cubicBezTo>
                    <a:pt x="148" y="18"/>
                    <a:pt x="149" y="17"/>
                    <a:pt x="149" y="15"/>
                  </a:cubicBezTo>
                  <a:cubicBezTo>
                    <a:pt x="150" y="14"/>
                    <a:pt x="150" y="12"/>
                    <a:pt x="149" y="11"/>
                  </a:cubicBezTo>
                  <a:cubicBezTo>
                    <a:pt x="147" y="9"/>
                    <a:pt x="144" y="7"/>
                    <a:pt x="141" y="5"/>
                  </a:cubicBezTo>
                  <a:cubicBezTo>
                    <a:pt x="136" y="1"/>
                    <a:pt x="130" y="4"/>
                    <a:pt x="125" y="5"/>
                  </a:cubicBezTo>
                  <a:cubicBezTo>
                    <a:pt x="124" y="9"/>
                    <a:pt x="124" y="10"/>
                    <a:pt x="119" y="9"/>
                  </a:cubicBezTo>
                  <a:cubicBezTo>
                    <a:pt x="114" y="7"/>
                    <a:pt x="110" y="5"/>
                    <a:pt x="106" y="1"/>
                  </a:cubicBezTo>
                  <a:cubicBezTo>
                    <a:pt x="106" y="0"/>
                    <a:pt x="105" y="0"/>
                    <a:pt x="104" y="0"/>
                  </a:cubicBezTo>
                  <a:cubicBezTo>
                    <a:pt x="99" y="1"/>
                    <a:pt x="94" y="1"/>
                    <a:pt x="89" y="2"/>
                  </a:cubicBezTo>
                  <a:cubicBezTo>
                    <a:pt x="88" y="2"/>
                    <a:pt x="87" y="3"/>
                    <a:pt x="87" y="4"/>
                  </a:cubicBezTo>
                  <a:cubicBezTo>
                    <a:pt x="87" y="5"/>
                    <a:pt x="87" y="6"/>
                    <a:pt x="88" y="7"/>
                  </a:cubicBezTo>
                  <a:cubicBezTo>
                    <a:pt x="90" y="7"/>
                    <a:pt x="92" y="7"/>
                    <a:pt x="93" y="6"/>
                  </a:cubicBezTo>
                  <a:cubicBezTo>
                    <a:pt x="95" y="5"/>
                    <a:pt x="97" y="4"/>
                    <a:pt x="99" y="3"/>
                  </a:cubicBezTo>
                  <a:cubicBezTo>
                    <a:pt x="102" y="2"/>
                    <a:pt x="103" y="2"/>
                    <a:pt x="104" y="5"/>
                  </a:cubicBezTo>
                  <a:cubicBezTo>
                    <a:pt x="105" y="8"/>
                    <a:pt x="104" y="11"/>
                    <a:pt x="101" y="13"/>
                  </a:cubicBezTo>
                  <a:cubicBezTo>
                    <a:pt x="98" y="15"/>
                    <a:pt x="94" y="17"/>
                    <a:pt x="90" y="19"/>
                  </a:cubicBezTo>
                  <a:cubicBezTo>
                    <a:pt x="88" y="20"/>
                    <a:pt x="85" y="22"/>
                    <a:pt x="83" y="23"/>
                  </a:cubicBezTo>
                  <a:cubicBezTo>
                    <a:pt x="81" y="25"/>
                    <a:pt x="79" y="27"/>
                    <a:pt x="81" y="30"/>
                  </a:cubicBezTo>
                  <a:cubicBezTo>
                    <a:pt x="82" y="32"/>
                    <a:pt x="85" y="31"/>
                    <a:pt x="87" y="31"/>
                  </a:cubicBezTo>
                  <a:cubicBezTo>
                    <a:pt x="89" y="30"/>
                    <a:pt x="91" y="29"/>
                    <a:pt x="93" y="28"/>
                  </a:cubicBezTo>
                  <a:cubicBezTo>
                    <a:pt x="94" y="27"/>
                    <a:pt x="95" y="26"/>
                    <a:pt x="96" y="25"/>
                  </a:cubicBezTo>
                  <a:cubicBezTo>
                    <a:pt x="98" y="24"/>
                    <a:pt x="99" y="24"/>
                    <a:pt x="100" y="27"/>
                  </a:cubicBezTo>
                  <a:cubicBezTo>
                    <a:pt x="102" y="31"/>
                    <a:pt x="105" y="32"/>
                    <a:pt x="108" y="30"/>
                  </a:cubicBezTo>
                  <a:cubicBezTo>
                    <a:pt x="110" y="29"/>
                    <a:pt x="111" y="27"/>
                    <a:pt x="113" y="26"/>
                  </a:cubicBezTo>
                  <a:cubicBezTo>
                    <a:pt x="116" y="25"/>
                    <a:pt x="118" y="26"/>
                    <a:pt x="118" y="29"/>
                  </a:cubicBezTo>
                  <a:cubicBezTo>
                    <a:pt x="119" y="33"/>
                    <a:pt x="120" y="34"/>
                    <a:pt x="124" y="33"/>
                  </a:cubicBezTo>
                  <a:cubicBezTo>
                    <a:pt x="126" y="33"/>
                    <a:pt x="128" y="33"/>
                    <a:pt x="130" y="32"/>
                  </a:cubicBezTo>
                  <a:cubicBezTo>
                    <a:pt x="130" y="33"/>
                    <a:pt x="131" y="33"/>
                    <a:pt x="131" y="33"/>
                  </a:cubicBezTo>
                  <a:cubicBezTo>
                    <a:pt x="130" y="34"/>
                    <a:pt x="130" y="36"/>
                    <a:pt x="128" y="37"/>
                  </a:cubicBezTo>
                  <a:cubicBezTo>
                    <a:pt x="127" y="39"/>
                    <a:pt x="124" y="40"/>
                    <a:pt x="122" y="41"/>
                  </a:cubicBezTo>
                  <a:cubicBezTo>
                    <a:pt x="119" y="42"/>
                    <a:pt x="116" y="43"/>
                    <a:pt x="116" y="43"/>
                  </a:cubicBezTo>
                  <a:cubicBezTo>
                    <a:pt x="116" y="43"/>
                    <a:pt x="120" y="45"/>
                    <a:pt x="118" y="46"/>
                  </a:cubicBezTo>
                  <a:cubicBezTo>
                    <a:pt x="114" y="47"/>
                    <a:pt x="108" y="53"/>
                    <a:pt x="117" y="50"/>
                  </a:cubicBezTo>
                  <a:cubicBezTo>
                    <a:pt x="118" y="50"/>
                    <a:pt x="120" y="50"/>
                    <a:pt x="122" y="49"/>
                  </a:cubicBezTo>
                  <a:cubicBezTo>
                    <a:pt x="120" y="54"/>
                    <a:pt x="116" y="56"/>
                    <a:pt x="113" y="58"/>
                  </a:cubicBezTo>
                  <a:cubicBezTo>
                    <a:pt x="102" y="64"/>
                    <a:pt x="101" y="79"/>
                    <a:pt x="107" y="86"/>
                  </a:cubicBezTo>
                  <a:cubicBezTo>
                    <a:pt x="108" y="88"/>
                    <a:pt x="109" y="89"/>
                    <a:pt x="110" y="91"/>
                  </a:cubicBezTo>
                  <a:cubicBezTo>
                    <a:pt x="111" y="93"/>
                    <a:pt x="111" y="96"/>
                    <a:pt x="109" y="97"/>
                  </a:cubicBezTo>
                  <a:cubicBezTo>
                    <a:pt x="108" y="98"/>
                    <a:pt x="105" y="97"/>
                    <a:pt x="104" y="97"/>
                  </a:cubicBezTo>
                  <a:cubicBezTo>
                    <a:pt x="101" y="94"/>
                    <a:pt x="98" y="92"/>
                    <a:pt x="96" y="89"/>
                  </a:cubicBezTo>
                  <a:cubicBezTo>
                    <a:pt x="93" y="85"/>
                    <a:pt x="91" y="81"/>
                    <a:pt x="88" y="77"/>
                  </a:cubicBezTo>
                  <a:cubicBezTo>
                    <a:pt x="78" y="66"/>
                    <a:pt x="66" y="68"/>
                    <a:pt x="57" y="77"/>
                  </a:cubicBezTo>
                  <a:cubicBezTo>
                    <a:pt x="54" y="79"/>
                    <a:pt x="55" y="81"/>
                    <a:pt x="57" y="83"/>
                  </a:cubicBezTo>
                  <a:cubicBezTo>
                    <a:pt x="58" y="83"/>
                    <a:pt x="59" y="84"/>
                    <a:pt x="60" y="84"/>
                  </a:cubicBezTo>
                  <a:cubicBezTo>
                    <a:pt x="65" y="86"/>
                    <a:pt x="69" y="88"/>
                    <a:pt x="73" y="89"/>
                  </a:cubicBezTo>
                  <a:cubicBezTo>
                    <a:pt x="74" y="90"/>
                    <a:pt x="75" y="90"/>
                    <a:pt x="76" y="91"/>
                  </a:cubicBezTo>
                  <a:cubicBezTo>
                    <a:pt x="77" y="92"/>
                    <a:pt x="77" y="93"/>
                    <a:pt x="75" y="94"/>
                  </a:cubicBezTo>
                  <a:cubicBezTo>
                    <a:pt x="74" y="95"/>
                    <a:pt x="72" y="95"/>
                    <a:pt x="71" y="95"/>
                  </a:cubicBezTo>
                  <a:cubicBezTo>
                    <a:pt x="68" y="96"/>
                    <a:pt x="65" y="96"/>
                    <a:pt x="63" y="97"/>
                  </a:cubicBezTo>
                  <a:cubicBezTo>
                    <a:pt x="61" y="98"/>
                    <a:pt x="59" y="100"/>
                    <a:pt x="59" y="101"/>
                  </a:cubicBezTo>
                  <a:cubicBezTo>
                    <a:pt x="59" y="102"/>
                    <a:pt x="61" y="104"/>
                    <a:pt x="62" y="105"/>
                  </a:cubicBezTo>
                  <a:cubicBezTo>
                    <a:pt x="63" y="106"/>
                    <a:pt x="64" y="106"/>
                    <a:pt x="65" y="107"/>
                  </a:cubicBezTo>
                  <a:cubicBezTo>
                    <a:pt x="67" y="108"/>
                    <a:pt x="69" y="109"/>
                    <a:pt x="70" y="110"/>
                  </a:cubicBezTo>
                  <a:cubicBezTo>
                    <a:pt x="72" y="113"/>
                    <a:pt x="74" y="113"/>
                    <a:pt x="76" y="112"/>
                  </a:cubicBezTo>
                  <a:cubicBezTo>
                    <a:pt x="79" y="110"/>
                    <a:pt x="81" y="109"/>
                    <a:pt x="84" y="107"/>
                  </a:cubicBezTo>
                  <a:cubicBezTo>
                    <a:pt x="87" y="105"/>
                    <a:pt x="87" y="105"/>
                    <a:pt x="89" y="108"/>
                  </a:cubicBezTo>
                  <a:cubicBezTo>
                    <a:pt x="91" y="112"/>
                    <a:pt x="94" y="115"/>
                    <a:pt x="99" y="114"/>
                  </a:cubicBezTo>
                  <a:cubicBezTo>
                    <a:pt x="102" y="114"/>
                    <a:pt x="106" y="112"/>
                    <a:pt x="109" y="111"/>
                  </a:cubicBezTo>
                  <a:cubicBezTo>
                    <a:pt x="111" y="110"/>
                    <a:pt x="113" y="109"/>
                    <a:pt x="116" y="109"/>
                  </a:cubicBezTo>
                  <a:cubicBezTo>
                    <a:pt x="121" y="108"/>
                    <a:pt x="124" y="112"/>
                    <a:pt x="124" y="118"/>
                  </a:cubicBezTo>
                  <a:cubicBezTo>
                    <a:pt x="125" y="124"/>
                    <a:pt x="122" y="128"/>
                    <a:pt x="118" y="131"/>
                  </a:cubicBezTo>
                  <a:cubicBezTo>
                    <a:pt x="114" y="135"/>
                    <a:pt x="112" y="139"/>
                    <a:pt x="114" y="145"/>
                  </a:cubicBezTo>
                  <a:cubicBezTo>
                    <a:pt x="116" y="150"/>
                    <a:pt x="114" y="155"/>
                    <a:pt x="109" y="159"/>
                  </a:cubicBezTo>
                  <a:cubicBezTo>
                    <a:pt x="106" y="162"/>
                    <a:pt x="103" y="164"/>
                    <a:pt x="99" y="167"/>
                  </a:cubicBezTo>
                  <a:cubicBezTo>
                    <a:pt x="95" y="169"/>
                    <a:pt x="89" y="184"/>
                    <a:pt x="90" y="189"/>
                  </a:cubicBezTo>
                  <a:cubicBezTo>
                    <a:pt x="90" y="190"/>
                    <a:pt x="91" y="191"/>
                    <a:pt x="90" y="192"/>
                  </a:cubicBezTo>
                  <a:cubicBezTo>
                    <a:pt x="90" y="197"/>
                    <a:pt x="87" y="196"/>
                    <a:pt x="82" y="197"/>
                  </a:cubicBezTo>
                  <a:cubicBezTo>
                    <a:pt x="79" y="198"/>
                    <a:pt x="80" y="192"/>
                    <a:pt x="79" y="189"/>
                  </a:cubicBezTo>
                  <a:cubicBezTo>
                    <a:pt x="78" y="186"/>
                    <a:pt x="78" y="183"/>
                    <a:pt x="79" y="181"/>
                  </a:cubicBezTo>
                  <a:cubicBezTo>
                    <a:pt x="79" y="178"/>
                    <a:pt x="81" y="176"/>
                    <a:pt x="81" y="173"/>
                  </a:cubicBezTo>
                  <a:cubicBezTo>
                    <a:pt x="83" y="168"/>
                    <a:pt x="82" y="163"/>
                    <a:pt x="78" y="159"/>
                  </a:cubicBezTo>
                  <a:cubicBezTo>
                    <a:pt x="76" y="158"/>
                    <a:pt x="74" y="156"/>
                    <a:pt x="73" y="154"/>
                  </a:cubicBezTo>
                  <a:cubicBezTo>
                    <a:pt x="66" y="148"/>
                    <a:pt x="63" y="141"/>
                    <a:pt x="63" y="132"/>
                  </a:cubicBezTo>
                  <a:cubicBezTo>
                    <a:pt x="63" y="128"/>
                    <a:pt x="65" y="126"/>
                    <a:pt x="69" y="126"/>
                  </a:cubicBezTo>
                  <a:cubicBezTo>
                    <a:pt x="70" y="126"/>
                    <a:pt x="71" y="125"/>
                    <a:pt x="72" y="125"/>
                  </a:cubicBezTo>
                  <a:cubicBezTo>
                    <a:pt x="71" y="122"/>
                    <a:pt x="70" y="120"/>
                    <a:pt x="66" y="120"/>
                  </a:cubicBezTo>
                  <a:cubicBezTo>
                    <a:pt x="63" y="120"/>
                    <a:pt x="61" y="118"/>
                    <a:pt x="60" y="115"/>
                  </a:cubicBezTo>
                  <a:cubicBezTo>
                    <a:pt x="59" y="114"/>
                    <a:pt x="59" y="112"/>
                    <a:pt x="59" y="111"/>
                  </a:cubicBezTo>
                  <a:cubicBezTo>
                    <a:pt x="57" y="108"/>
                    <a:pt x="57" y="104"/>
                    <a:pt x="55" y="102"/>
                  </a:cubicBezTo>
                  <a:cubicBezTo>
                    <a:pt x="53" y="99"/>
                    <a:pt x="52" y="97"/>
                    <a:pt x="52" y="94"/>
                  </a:cubicBezTo>
                  <a:cubicBezTo>
                    <a:pt x="52" y="92"/>
                    <a:pt x="51" y="91"/>
                    <a:pt x="50" y="89"/>
                  </a:cubicBezTo>
                  <a:cubicBezTo>
                    <a:pt x="47" y="87"/>
                    <a:pt x="45" y="84"/>
                    <a:pt x="42" y="82"/>
                  </a:cubicBezTo>
                  <a:cubicBezTo>
                    <a:pt x="41" y="81"/>
                    <a:pt x="40" y="80"/>
                    <a:pt x="38" y="78"/>
                  </a:cubicBezTo>
                  <a:cubicBezTo>
                    <a:pt x="38" y="81"/>
                    <a:pt x="38" y="83"/>
                    <a:pt x="38" y="84"/>
                  </a:cubicBezTo>
                  <a:cubicBezTo>
                    <a:pt x="38" y="86"/>
                    <a:pt x="38" y="89"/>
                    <a:pt x="37" y="91"/>
                  </a:cubicBezTo>
                  <a:cubicBezTo>
                    <a:pt x="37" y="92"/>
                    <a:pt x="35" y="94"/>
                    <a:pt x="34" y="94"/>
                  </a:cubicBezTo>
                  <a:cubicBezTo>
                    <a:pt x="33" y="94"/>
                    <a:pt x="31" y="92"/>
                    <a:pt x="30" y="91"/>
                  </a:cubicBezTo>
                  <a:cubicBezTo>
                    <a:pt x="30" y="89"/>
                    <a:pt x="30" y="86"/>
                    <a:pt x="30" y="84"/>
                  </a:cubicBezTo>
                  <a:cubicBezTo>
                    <a:pt x="32" y="73"/>
                    <a:pt x="33" y="62"/>
                    <a:pt x="32" y="52"/>
                  </a:cubicBezTo>
                  <a:cubicBezTo>
                    <a:pt x="32" y="48"/>
                    <a:pt x="31" y="44"/>
                    <a:pt x="30" y="39"/>
                  </a:cubicBezTo>
                  <a:cubicBezTo>
                    <a:pt x="10" y="64"/>
                    <a:pt x="0" y="108"/>
                    <a:pt x="20" y="148"/>
                  </a:cubicBezTo>
                  <a:cubicBezTo>
                    <a:pt x="42" y="190"/>
                    <a:pt x="89" y="211"/>
                    <a:pt x="135" y="199"/>
                  </a:cubicBezTo>
                  <a:cubicBezTo>
                    <a:pt x="147" y="196"/>
                    <a:pt x="158" y="191"/>
                    <a:pt x="167" y="185"/>
                  </a:cubicBezTo>
                  <a:cubicBezTo>
                    <a:pt x="162" y="183"/>
                    <a:pt x="155" y="180"/>
                    <a:pt x="154" y="161"/>
                  </a:cubicBezTo>
                  <a:cubicBezTo>
                    <a:pt x="153" y="133"/>
                    <a:pt x="157" y="127"/>
                    <a:pt x="160" y="127"/>
                  </a:cubicBezTo>
                  <a:cubicBezTo>
                    <a:pt x="162" y="127"/>
                    <a:pt x="164" y="126"/>
                    <a:pt x="172" y="134"/>
                  </a:cubicBezTo>
                  <a:cubicBezTo>
                    <a:pt x="179" y="143"/>
                    <a:pt x="183" y="139"/>
                    <a:pt x="184" y="133"/>
                  </a:cubicBezTo>
                  <a:cubicBezTo>
                    <a:pt x="184" y="127"/>
                    <a:pt x="190" y="118"/>
                    <a:pt x="193" y="127"/>
                  </a:cubicBezTo>
                  <a:cubicBezTo>
                    <a:pt x="194" y="133"/>
                    <a:pt x="198" y="141"/>
                    <a:pt x="201" y="146"/>
                  </a:cubicBezTo>
                  <a:cubicBezTo>
                    <a:pt x="207" y="135"/>
                    <a:pt x="210" y="123"/>
                    <a:pt x="211" y="111"/>
                  </a:cubicBezTo>
                  <a:cubicBezTo>
                    <a:pt x="209" y="110"/>
                    <a:pt x="208" y="110"/>
                    <a:pt x="206" y="109"/>
                  </a:cubicBezTo>
                  <a:cubicBezTo>
                    <a:pt x="200" y="106"/>
                    <a:pt x="196" y="101"/>
                    <a:pt x="196" y="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600">
                <a:latin typeface="+mn-lt"/>
                <a:ea typeface="+mn-ea"/>
              </a:endParaRPr>
            </a:p>
          </p:txBody>
        </p:sp>
        <p:sp>
          <p:nvSpPr>
            <p:cNvPr id="81" name="Freeform 35"/>
            <p:cNvSpPr>
              <a:spLocks noEditPoints="1"/>
            </p:cNvSpPr>
            <p:nvPr/>
          </p:nvSpPr>
          <p:spPr bwMode="auto">
            <a:xfrm>
              <a:off x="7275515" y="5302248"/>
              <a:ext cx="1012825" cy="1012825"/>
            </a:xfrm>
            <a:custGeom>
              <a:avLst/>
              <a:gdLst>
                <a:gd name="T0" fmla="*/ 176 w 352"/>
                <a:gd name="T1" fmla="*/ 0 h 352"/>
                <a:gd name="T2" fmla="*/ 0 w 352"/>
                <a:gd name="T3" fmla="*/ 176 h 352"/>
                <a:gd name="T4" fmla="*/ 176 w 352"/>
                <a:gd name="T5" fmla="*/ 352 h 352"/>
                <a:gd name="T6" fmla="*/ 352 w 352"/>
                <a:gd name="T7" fmla="*/ 176 h 352"/>
                <a:gd name="T8" fmla="*/ 176 w 352"/>
                <a:gd name="T9" fmla="*/ 0 h 352"/>
                <a:gd name="T10" fmla="*/ 258 w 352"/>
                <a:gd name="T11" fmla="*/ 261 h 352"/>
                <a:gd name="T12" fmla="*/ 188 w 352"/>
                <a:gd name="T13" fmla="*/ 294 h 352"/>
                <a:gd name="T14" fmla="*/ 96 w 352"/>
                <a:gd name="T15" fmla="*/ 263 h 352"/>
                <a:gd name="T16" fmla="*/ 59 w 352"/>
                <a:gd name="T17" fmla="*/ 189 h 352"/>
                <a:gd name="T18" fmla="*/ 157 w 352"/>
                <a:gd name="T19" fmla="*/ 60 h 352"/>
                <a:gd name="T20" fmla="*/ 175 w 352"/>
                <a:gd name="T21" fmla="*/ 58 h 352"/>
                <a:gd name="T22" fmla="*/ 176 w 352"/>
                <a:gd name="T23" fmla="*/ 58 h 352"/>
                <a:gd name="T24" fmla="*/ 196 w 352"/>
                <a:gd name="T25" fmla="*/ 60 h 352"/>
                <a:gd name="T26" fmla="*/ 272 w 352"/>
                <a:gd name="T27" fmla="*/ 108 h 352"/>
                <a:gd name="T28" fmla="*/ 293 w 352"/>
                <a:gd name="T29" fmla="*/ 162 h 352"/>
                <a:gd name="T30" fmla="*/ 258 w 352"/>
                <a:gd name="T31" fmla="*/ 261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2" h="352">
                  <a:moveTo>
                    <a:pt x="176" y="0"/>
                  </a:moveTo>
                  <a:cubicBezTo>
                    <a:pt x="79" y="0"/>
                    <a:pt x="0" y="79"/>
                    <a:pt x="0" y="176"/>
                  </a:cubicBezTo>
                  <a:cubicBezTo>
                    <a:pt x="0" y="273"/>
                    <a:pt x="79" y="352"/>
                    <a:pt x="176" y="352"/>
                  </a:cubicBezTo>
                  <a:cubicBezTo>
                    <a:pt x="273" y="352"/>
                    <a:pt x="352" y="273"/>
                    <a:pt x="352" y="176"/>
                  </a:cubicBezTo>
                  <a:cubicBezTo>
                    <a:pt x="352" y="79"/>
                    <a:pt x="273" y="0"/>
                    <a:pt x="176" y="0"/>
                  </a:cubicBezTo>
                  <a:close/>
                  <a:moveTo>
                    <a:pt x="258" y="261"/>
                  </a:moveTo>
                  <a:cubicBezTo>
                    <a:pt x="238" y="280"/>
                    <a:pt x="215" y="291"/>
                    <a:pt x="188" y="294"/>
                  </a:cubicBezTo>
                  <a:cubicBezTo>
                    <a:pt x="153" y="297"/>
                    <a:pt x="122" y="287"/>
                    <a:pt x="96" y="263"/>
                  </a:cubicBezTo>
                  <a:cubicBezTo>
                    <a:pt x="75" y="243"/>
                    <a:pt x="62" y="218"/>
                    <a:pt x="59" y="189"/>
                  </a:cubicBezTo>
                  <a:cubicBezTo>
                    <a:pt x="52" y="127"/>
                    <a:pt x="96" y="69"/>
                    <a:pt x="157" y="60"/>
                  </a:cubicBezTo>
                  <a:cubicBezTo>
                    <a:pt x="163" y="59"/>
                    <a:pt x="169" y="59"/>
                    <a:pt x="175" y="58"/>
                  </a:cubicBezTo>
                  <a:cubicBezTo>
                    <a:pt x="176" y="58"/>
                    <a:pt x="176" y="58"/>
                    <a:pt x="176" y="58"/>
                  </a:cubicBezTo>
                  <a:cubicBezTo>
                    <a:pt x="183" y="59"/>
                    <a:pt x="189" y="59"/>
                    <a:pt x="196" y="60"/>
                  </a:cubicBezTo>
                  <a:cubicBezTo>
                    <a:pt x="227" y="66"/>
                    <a:pt x="253" y="82"/>
                    <a:pt x="272" y="108"/>
                  </a:cubicBezTo>
                  <a:cubicBezTo>
                    <a:pt x="283" y="124"/>
                    <a:pt x="291" y="142"/>
                    <a:pt x="293" y="162"/>
                  </a:cubicBezTo>
                  <a:cubicBezTo>
                    <a:pt x="297" y="200"/>
                    <a:pt x="286" y="234"/>
                    <a:pt x="258" y="2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600">
                <a:latin typeface="+mn-lt"/>
                <a:ea typeface="+mn-ea"/>
              </a:endParaRPr>
            </a:p>
          </p:txBody>
        </p:sp>
      </p:grpSp>
      <p:grpSp>
        <p:nvGrpSpPr>
          <p:cNvPr id="83" name="Group 92"/>
          <p:cNvGrpSpPr>
            <a:grpSpLocks noChangeAspect="1"/>
          </p:cNvGrpSpPr>
          <p:nvPr/>
        </p:nvGrpSpPr>
        <p:grpSpPr bwMode="auto">
          <a:xfrm>
            <a:off x="5635943" y="4780034"/>
            <a:ext cx="432061" cy="432403"/>
            <a:chOff x="4427538" y="3192463"/>
            <a:chExt cx="823913" cy="825500"/>
          </a:xfrm>
          <a:solidFill>
            <a:srgbClr val="F4971C"/>
          </a:solidFill>
        </p:grpSpPr>
        <p:sp>
          <p:nvSpPr>
            <p:cNvPr id="85" name="Oval 23"/>
            <p:cNvSpPr>
              <a:spLocks noChangeArrowheads="1"/>
            </p:cNvSpPr>
            <p:nvPr/>
          </p:nvSpPr>
          <p:spPr bwMode="auto">
            <a:xfrm>
              <a:off x="4813301" y="3825875"/>
              <a:ext cx="57150" cy="57150"/>
            </a:xfrm>
            <a:prstGeom prst="ellipse">
              <a:avLst/>
            </a:prstGeom>
            <a:grpFill/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600">
                <a:latin typeface="+mn-lt"/>
                <a:ea typeface="+mn-ea"/>
              </a:endParaRPr>
            </a:p>
          </p:txBody>
        </p:sp>
        <p:sp>
          <p:nvSpPr>
            <p:cNvPr id="86" name="Rectangle 24"/>
            <p:cNvSpPr>
              <a:spLocks noChangeArrowheads="1"/>
            </p:cNvSpPr>
            <p:nvPr/>
          </p:nvSpPr>
          <p:spPr bwMode="auto">
            <a:xfrm>
              <a:off x="4784726" y="3352800"/>
              <a:ext cx="115888" cy="15875"/>
            </a:xfrm>
            <a:prstGeom prst="rect">
              <a:avLst/>
            </a:prstGeom>
            <a:grpFill/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600">
                <a:latin typeface="+mn-lt"/>
                <a:ea typeface="+mn-ea"/>
              </a:endParaRPr>
            </a:p>
          </p:txBody>
        </p:sp>
        <p:sp>
          <p:nvSpPr>
            <p:cNvPr id="87" name="Freeform 25"/>
            <p:cNvSpPr>
              <a:spLocks noEditPoints="1"/>
            </p:cNvSpPr>
            <p:nvPr/>
          </p:nvSpPr>
          <p:spPr bwMode="auto">
            <a:xfrm>
              <a:off x="4427538" y="3192463"/>
              <a:ext cx="823913" cy="825500"/>
            </a:xfrm>
            <a:custGeom>
              <a:avLst/>
              <a:gdLst>
                <a:gd name="T0" fmla="*/ 143 w 286"/>
                <a:gd name="T1" fmla="*/ 0 h 287"/>
                <a:gd name="T2" fmla="*/ 0 w 286"/>
                <a:gd name="T3" fmla="*/ 143 h 287"/>
                <a:gd name="T4" fmla="*/ 143 w 286"/>
                <a:gd name="T5" fmla="*/ 287 h 287"/>
                <a:gd name="T6" fmla="*/ 286 w 286"/>
                <a:gd name="T7" fmla="*/ 143 h 287"/>
                <a:gd name="T8" fmla="*/ 143 w 286"/>
                <a:gd name="T9" fmla="*/ 0 h 287"/>
                <a:gd name="T10" fmla="*/ 201 w 286"/>
                <a:gd name="T11" fmla="*/ 234 h 287"/>
                <a:gd name="T12" fmla="*/ 187 w 286"/>
                <a:gd name="T13" fmla="*/ 248 h 287"/>
                <a:gd name="T14" fmla="*/ 101 w 286"/>
                <a:gd name="T15" fmla="*/ 248 h 287"/>
                <a:gd name="T16" fmla="*/ 87 w 286"/>
                <a:gd name="T17" fmla="*/ 234 h 287"/>
                <a:gd name="T18" fmla="*/ 87 w 286"/>
                <a:gd name="T19" fmla="*/ 60 h 287"/>
                <a:gd name="T20" fmla="*/ 101 w 286"/>
                <a:gd name="T21" fmla="*/ 46 h 287"/>
                <a:gd name="T22" fmla="*/ 187 w 286"/>
                <a:gd name="T23" fmla="*/ 46 h 287"/>
                <a:gd name="T24" fmla="*/ 201 w 286"/>
                <a:gd name="T25" fmla="*/ 60 h 287"/>
                <a:gd name="T26" fmla="*/ 201 w 286"/>
                <a:gd name="T27" fmla="*/ 23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6" h="287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7"/>
                    <a:pt x="143" y="287"/>
                  </a:cubicBezTo>
                  <a:cubicBezTo>
                    <a:pt x="222" y="287"/>
                    <a:pt x="286" y="222"/>
                    <a:pt x="286" y="143"/>
                  </a:cubicBezTo>
                  <a:cubicBezTo>
                    <a:pt x="286" y="64"/>
                    <a:pt x="222" y="0"/>
                    <a:pt x="143" y="0"/>
                  </a:cubicBezTo>
                  <a:close/>
                  <a:moveTo>
                    <a:pt x="201" y="234"/>
                  </a:moveTo>
                  <a:cubicBezTo>
                    <a:pt x="201" y="242"/>
                    <a:pt x="195" y="248"/>
                    <a:pt x="187" y="248"/>
                  </a:cubicBezTo>
                  <a:cubicBezTo>
                    <a:pt x="101" y="248"/>
                    <a:pt x="101" y="248"/>
                    <a:pt x="101" y="248"/>
                  </a:cubicBezTo>
                  <a:cubicBezTo>
                    <a:pt x="93" y="248"/>
                    <a:pt x="87" y="242"/>
                    <a:pt x="87" y="234"/>
                  </a:cubicBezTo>
                  <a:cubicBezTo>
                    <a:pt x="87" y="60"/>
                    <a:pt x="87" y="60"/>
                    <a:pt x="87" y="60"/>
                  </a:cubicBezTo>
                  <a:cubicBezTo>
                    <a:pt x="87" y="52"/>
                    <a:pt x="93" y="46"/>
                    <a:pt x="101" y="46"/>
                  </a:cubicBezTo>
                  <a:cubicBezTo>
                    <a:pt x="187" y="46"/>
                    <a:pt x="187" y="46"/>
                    <a:pt x="187" y="46"/>
                  </a:cubicBezTo>
                  <a:cubicBezTo>
                    <a:pt x="195" y="46"/>
                    <a:pt x="201" y="52"/>
                    <a:pt x="201" y="60"/>
                  </a:cubicBezTo>
                  <a:lnTo>
                    <a:pt x="201" y="2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600">
                <a:latin typeface="+mn-lt"/>
                <a:ea typeface="+mn-ea"/>
              </a:endParaRPr>
            </a:p>
          </p:txBody>
        </p:sp>
        <p:sp>
          <p:nvSpPr>
            <p:cNvPr id="88" name="Oval 26"/>
            <p:cNvSpPr>
              <a:spLocks noChangeArrowheads="1"/>
            </p:cNvSpPr>
            <p:nvPr/>
          </p:nvSpPr>
          <p:spPr bwMode="auto">
            <a:xfrm>
              <a:off x="4926013" y="3351213"/>
              <a:ext cx="22225" cy="19050"/>
            </a:xfrm>
            <a:prstGeom prst="ellipse">
              <a:avLst/>
            </a:prstGeom>
            <a:grpFill/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600">
                <a:latin typeface="+mn-lt"/>
                <a:ea typeface="+mn-ea"/>
              </a:endParaRPr>
            </a:p>
          </p:txBody>
        </p:sp>
        <p:sp>
          <p:nvSpPr>
            <p:cNvPr id="89" name="Rectangle 27"/>
            <p:cNvSpPr>
              <a:spLocks noChangeArrowheads="1"/>
            </p:cNvSpPr>
            <p:nvPr/>
          </p:nvSpPr>
          <p:spPr bwMode="auto">
            <a:xfrm>
              <a:off x="4710113" y="3397250"/>
              <a:ext cx="265113" cy="400050"/>
            </a:xfrm>
            <a:prstGeom prst="rect">
              <a:avLst/>
            </a:prstGeom>
            <a:grpFill/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600">
                <a:latin typeface="+mn-lt"/>
                <a:ea typeface="+mn-ea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2854846" y="30142"/>
            <a:ext cx="3444240" cy="737235"/>
          </a:xfrm>
          <a:prstGeom prst="rect">
            <a:avLst/>
          </a:prstGeom>
        </p:spPr>
        <p:txBody>
          <a:bodyPr wrap="none">
            <a:spAutoFit/>
          </a:bodyPr>
          <a:p>
            <a:pPr lvl="0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届学姐学长在劲光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bbdc37821894c74378fbe13835725a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22525" y="1125220"/>
            <a:ext cx="7161530" cy="5369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41638">
        <p:blinds dir="vert"/>
      </p:transition>
    </mc:Choice>
    <mc:Fallback>
      <p:transition spd="slow" advClick="0" advTm="41638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:\PPT加油\5. PS素材\这是你的舞台--招聘-演讲\灯光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4" t="5123" r="14601" b="58352"/>
          <a:stretch>
            <a:fillRect/>
          </a:stretch>
        </p:blipFill>
        <p:spPr bwMode="auto">
          <a:xfrm>
            <a:off x="2350790" y="-274662"/>
            <a:ext cx="4186594" cy="161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2671975" y="1694418"/>
            <a:ext cx="6807607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我们是谁</a:t>
            </a:r>
            <a:endParaRPr lang="zh-CN" altLang="en-US" sz="8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3"/>
          <p:cNvSpPr txBox="1"/>
          <p:nvPr/>
        </p:nvSpPr>
        <p:spPr>
          <a:xfrm>
            <a:off x="4006974" y="3140968"/>
            <a:ext cx="4013845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公司介绍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1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73256"/>
          <a:stretch>
            <a:fillRect/>
          </a:stretch>
        </p:blipFill>
        <p:spPr bwMode="auto">
          <a:xfrm>
            <a:off x="-144715" y="4028043"/>
            <a:ext cx="3395663" cy="282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3" t="60622" r="2415"/>
          <a:stretch>
            <a:fillRect/>
          </a:stretch>
        </p:blipFill>
        <p:spPr bwMode="auto">
          <a:xfrm>
            <a:off x="8881165" y="3728398"/>
            <a:ext cx="3434784" cy="282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F:\PPT加油\5. PS素材\这是你的舞台--招聘-演讲\灯光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4" t="5123" r="14601" b="58352"/>
          <a:stretch>
            <a:fillRect/>
          </a:stretch>
        </p:blipFill>
        <p:spPr bwMode="auto">
          <a:xfrm>
            <a:off x="5735166" y="-243408"/>
            <a:ext cx="4186594" cy="161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73256"/>
          <a:stretch>
            <a:fillRect/>
          </a:stretch>
        </p:blipFill>
        <p:spPr bwMode="auto">
          <a:xfrm flipH="1">
            <a:off x="6994452" y="4703504"/>
            <a:ext cx="2524271" cy="197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3" t="60622" r="2415"/>
          <a:stretch>
            <a:fillRect/>
          </a:stretch>
        </p:blipFill>
        <p:spPr bwMode="auto">
          <a:xfrm flipH="1">
            <a:off x="2561973" y="4562806"/>
            <a:ext cx="2815906" cy="224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六边形 1"/>
          <p:cNvSpPr/>
          <p:nvPr/>
        </p:nvSpPr>
        <p:spPr>
          <a:xfrm>
            <a:off x="2854846" y="1851210"/>
            <a:ext cx="682642" cy="566483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0070C0"/>
                </a:solidFill>
              </a:rPr>
              <a:t>01</a:t>
            </a:r>
            <a:endParaRPr lang="zh-CN" altLang="en-US" sz="2000" b="1" dirty="0">
              <a:solidFill>
                <a:srgbClr val="0070C0"/>
              </a:solidFill>
            </a:endParaRPr>
          </a:p>
        </p:txBody>
      </p:sp>
      <p:pic>
        <p:nvPicPr>
          <p:cNvPr id="21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73256"/>
          <a:stretch>
            <a:fillRect/>
          </a:stretch>
        </p:blipFill>
        <p:spPr bwMode="auto">
          <a:xfrm>
            <a:off x="4865520" y="4830711"/>
            <a:ext cx="2411066" cy="197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9490">
        <p:blinds dir="vert"/>
      </p:transition>
    </mc:Choice>
    <mc:Fallback>
      <p:transition spd="slow" advClick="0" advTm="949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224"/>
                            </p:stCondLst>
                            <p:childTnLst>
                              <p:par>
                                <p:cTn id="1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875"/>
                            </p:stCondLst>
                            <p:childTnLst>
                              <p:par>
                                <p:cTn id="116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01700" y="1101725"/>
          <a:ext cx="10658475" cy="5008880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2815590"/>
                <a:gridCol w="1631315"/>
                <a:gridCol w="3724275"/>
                <a:gridCol w="2487295"/>
              </a:tblGrid>
              <a:tr h="1331595">
                <a:tc>
                  <a:txBody>
                    <a:bodyPr/>
                    <a:p>
                      <a:pPr marL="40005" marR="40005" algn="ctr" fontAlgn="base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岗位名称</a:t>
                      </a:r>
                      <a:endParaRPr lang="zh-CN" sz="1800" b="1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17777" marR="17777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40005" marR="40005" algn="ctr" fontAlgn="base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在岗人数</a:t>
                      </a:r>
                      <a:endParaRPr lang="zh-CN" sz="1800" b="1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17777" marR="17777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40005" marR="40005" algn="ctr" fontAlgn="base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历届人数</a:t>
                      </a:r>
                      <a:endParaRPr lang="zh-CN" sz="1800" b="1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17777" marR="17777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marL="40005" marR="40005" algn="ctr" fontAlgn="base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备注</a:t>
                      </a:r>
                      <a:endParaRPr lang="zh-CN" sz="1800" b="1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17777" marR="17777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863600">
                <a:tc>
                  <a:txBody>
                    <a:bodyPr/>
                    <a:p>
                      <a:pPr marL="40005" marR="40005" algn="ctr" fontAlgn="base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生技部</a:t>
                      </a:r>
                      <a:endParaRPr lang="zh-CN" sz="1800" kern="100" dirty="0">
                        <a:effectLst/>
                      </a:endParaRPr>
                    </a:p>
                  </a:txBody>
                  <a:tcPr marL="17777" marR="17777" marT="0" marB="0" anchor="ctr"/>
                </a:tc>
                <a:tc>
                  <a:txBody>
                    <a:bodyPr/>
                    <a:p>
                      <a:pPr marL="40005" marR="40005" algn="ctr" fontAlgn="base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 </a:t>
                      </a:r>
                      <a:r>
                        <a:rPr lang="en-US" altLang="zh-CN" sz="1800" kern="100" dirty="0">
                          <a:effectLst/>
                        </a:rPr>
                        <a:t>8</a:t>
                      </a:r>
                      <a:endParaRPr lang="en-US" altLang="zh-CN" sz="1800" kern="100" dirty="0">
                        <a:effectLst/>
                      </a:endParaRPr>
                    </a:p>
                  </a:txBody>
                  <a:tcPr marL="17777" marR="17777" marT="0" marB="0" anchor="ctr"/>
                </a:tc>
                <a:tc>
                  <a:txBody>
                    <a:bodyPr/>
                    <a:p>
                      <a:pPr marL="40005" marR="40005" algn="ctr" fontAlgn="base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effectLst/>
                        </a:rPr>
                        <a:t>18</a:t>
                      </a:r>
                      <a:r>
                        <a:rPr lang="zh-CN" altLang="en-US" sz="1800" kern="100" dirty="0">
                          <a:effectLst/>
                        </a:rPr>
                        <a:t>届</a:t>
                      </a:r>
                      <a:r>
                        <a:rPr lang="en-US" altLang="zh-CN" sz="1800" kern="100" dirty="0">
                          <a:effectLst/>
                        </a:rPr>
                        <a:t> 4</a:t>
                      </a:r>
                      <a:r>
                        <a:rPr lang="zh-CN" altLang="en-US" sz="1800" kern="100" dirty="0">
                          <a:effectLst/>
                        </a:rPr>
                        <a:t>人</a:t>
                      </a:r>
                      <a:endParaRPr lang="zh-CN" altLang="en-US" sz="1800" kern="100" dirty="0">
                        <a:effectLst/>
                      </a:endParaRPr>
                    </a:p>
                    <a:p>
                      <a:pPr marL="40005" marR="40005" algn="ctr" fontAlgn="base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effectLst/>
                        </a:rPr>
                        <a:t>19</a:t>
                      </a:r>
                      <a:r>
                        <a:rPr lang="zh-CN" altLang="en-US" sz="1800" kern="100" dirty="0">
                          <a:effectLst/>
                        </a:rPr>
                        <a:t>届</a:t>
                      </a:r>
                      <a:r>
                        <a:rPr lang="en-US" altLang="zh-CN" sz="1800" kern="100" dirty="0">
                          <a:effectLst/>
                        </a:rPr>
                        <a:t>1</a:t>
                      </a:r>
                      <a:r>
                        <a:rPr lang="zh-CN" altLang="en-US" sz="1800" kern="100" dirty="0">
                          <a:effectLst/>
                        </a:rPr>
                        <a:t>人</a:t>
                      </a:r>
                      <a:endParaRPr lang="zh-CN" altLang="en-US" sz="1800" kern="100" dirty="0">
                        <a:effectLst/>
                      </a:endParaRPr>
                    </a:p>
                    <a:p>
                      <a:pPr marL="40005" marR="40005" algn="ctr" fontAlgn="base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effectLst/>
                        </a:rPr>
                        <a:t>20</a:t>
                      </a:r>
                      <a:r>
                        <a:rPr lang="zh-CN" altLang="en-US" sz="1800" kern="100" dirty="0">
                          <a:effectLst/>
                        </a:rPr>
                        <a:t>届</a:t>
                      </a:r>
                      <a:r>
                        <a:rPr lang="en-US" altLang="zh-CN" sz="1800" kern="100" dirty="0">
                          <a:effectLst/>
                        </a:rPr>
                        <a:t>3</a:t>
                      </a:r>
                      <a:r>
                        <a:rPr lang="zh-CN" altLang="en-US" sz="1800" kern="100" dirty="0">
                          <a:effectLst/>
                        </a:rPr>
                        <a:t>人</a:t>
                      </a:r>
                      <a:endParaRPr lang="zh-CN" altLang="en-US" sz="1800" kern="100" dirty="0">
                        <a:effectLst/>
                      </a:endParaRPr>
                    </a:p>
                  </a:txBody>
                  <a:tcPr marL="17777" marR="17777" marT="0" marB="0" anchor="ctr"/>
                </a:tc>
                <a:tc>
                  <a:txBody>
                    <a:bodyPr/>
                    <a:p>
                      <a:pPr marL="40005" marR="40005" algn="ctr" fontAlgn="base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其中班长级</a:t>
                      </a:r>
                      <a:r>
                        <a:rPr lang="en-US" altLang="zh-CN" sz="1800" kern="100" dirty="0">
                          <a:effectLst/>
                        </a:rPr>
                        <a:t>1</a:t>
                      </a:r>
                      <a:r>
                        <a:rPr lang="zh-CN" altLang="en-US" sz="1800" kern="100" dirty="0">
                          <a:effectLst/>
                        </a:rPr>
                        <a:t>人</a:t>
                      </a:r>
                      <a:endParaRPr lang="zh-CN" altLang="en-US" sz="1800" kern="100" dirty="0">
                        <a:effectLst/>
                      </a:endParaRPr>
                    </a:p>
                    <a:p>
                      <a:pPr marL="40005" marR="40005" algn="ctr" fontAlgn="base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800" kern="100" dirty="0">
                          <a:effectLst/>
                        </a:rPr>
                        <a:t>技术骨干</a:t>
                      </a:r>
                      <a:r>
                        <a:rPr lang="en-US" altLang="zh-CN" sz="1800" kern="100" dirty="0">
                          <a:effectLst/>
                        </a:rPr>
                        <a:t>1</a:t>
                      </a:r>
                      <a:r>
                        <a:rPr lang="zh-CN" altLang="en-US" sz="1800" kern="100" dirty="0">
                          <a:effectLst/>
                        </a:rPr>
                        <a:t>人</a:t>
                      </a:r>
                      <a:endParaRPr lang="zh-CN" altLang="en-US" sz="1800" kern="100" dirty="0">
                        <a:effectLst/>
                      </a:endParaRPr>
                    </a:p>
                  </a:txBody>
                  <a:tcPr marL="17777" marR="17777" marT="0" marB="0" anchor="ctr"/>
                </a:tc>
              </a:tr>
              <a:tr h="704215">
                <a:tc>
                  <a:txBody>
                    <a:bodyPr/>
                    <a:p>
                      <a:pPr marL="40005" marR="40005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1800" kern="100" dirty="0">
                          <a:effectLst/>
                        </a:rPr>
                        <a:t>生管部</a:t>
                      </a:r>
                      <a:endParaRPr lang="en-US" altLang="zh-CN" sz="1800" kern="100" dirty="0">
                        <a:effectLst/>
                      </a:endParaRPr>
                    </a:p>
                  </a:txBody>
                  <a:tcPr marL="17777" marR="17777" marT="0" marB="0" anchor="ctr"/>
                </a:tc>
                <a:tc>
                  <a:txBody>
                    <a:bodyPr/>
                    <a:p>
                      <a:pPr marL="40005" marR="40005" algn="ctr" fontAlgn="base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effectLst/>
                        </a:rPr>
                        <a:t>1</a:t>
                      </a:r>
                      <a:endParaRPr lang="en-US" altLang="zh-CN" sz="1800" kern="100" dirty="0">
                        <a:effectLst/>
                      </a:endParaRPr>
                    </a:p>
                  </a:txBody>
                  <a:tcPr marL="17777" marR="17777" marT="0" marB="0" anchor="ctr"/>
                </a:tc>
                <a:tc>
                  <a:txBody>
                    <a:bodyPr/>
                    <a:p>
                      <a:pPr marL="40005" marR="40005" algn="ctr" defTabSz="914400" rtl="0" eaLnBrk="1" fontAlgn="base" latinLnBrk="0" hangingPunct="1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effectLst/>
                          <a:sym typeface="+mn-ea"/>
                        </a:rPr>
                        <a:t>20</a:t>
                      </a:r>
                      <a:r>
                        <a:rPr lang="zh-CN" altLang="en-US" sz="1800" kern="100" dirty="0">
                          <a:effectLst/>
                          <a:sym typeface="+mn-ea"/>
                        </a:rPr>
                        <a:t>届</a:t>
                      </a:r>
                      <a:endParaRPr lang="zh-CN" sz="18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777" marR="17777" marT="0" marB="0" anchor="ctr"/>
                </a:tc>
                <a:tc>
                  <a:txBody>
                    <a:bodyPr/>
                    <a:p>
                      <a:pPr marL="40005" marR="40005" algn="ctr" fontAlgn="base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zh-CN" sz="1800" kern="100" dirty="0">
                        <a:effectLst/>
                      </a:endParaRPr>
                    </a:p>
                  </a:txBody>
                  <a:tcPr marL="17777" marR="17777" marT="0" marB="0" anchor="ctr"/>
                </a:tc>
              </a:tr>
              <a:tr h="702945">
                <a:tc>
                  <a:txBody>
                    <a:bodyPr/>
                    <a:p>
                      <a:pPr marL="40005" marR="40005" algn="ctr" fontAlgn="base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染部</a:t>
                      </a:r>
                      <a:endParaRPr lang="zh-CN" sz="1800" kern="100" dirty="0">
                        <a:effectLst/>
                      </a:endParaRPr>
                    </a:p>
                  </a:txBody>
                  <a:tcPr marL="17777" marR="17777" marT="0" marB="0" anchor="ctr"/>
                </a:tc>
                <a:tc>
                  <a:txBody>
                    <a:bodyPr/>
                    <a:p>
                      <a:pPr marL="40005" marR="40005" algn="ctr" fontAlgn="base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effectLst/>
                        </a:rPr>
                        <a:t>2</a:t>
                      </a:r>
                      <a:endParaRPr lang="en-US" altLang="zh-CN" sz="1800" kern="100" dirty="0">
                        <a:effectLst/>
                      </a:endParaRPr>
                    </a:p>
                  </a:txBody>
                  <a:tcPr marL="17777" marR="17777" marT="0" marB="0" anchor="ctr"/>
                </a:tc>
                <a:tc>
                  <a:txBody>
                    <a:bodyPr/>
                    <a:p>
                      <a:pPr marL="40005" marR="40005" algn="ctr" fontAlgn="base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effectLst/>
                          <a:sym typeface="+mn-ea"/>
                        </a:rPr>
                        <a:t>20</a:t>
                      </a:r>
                      <a:r>
                        <a:rPr lang="zh-CN" altLang="en-US" sz="1800" kern="100" dirty="0">
                          <a:effectLst/>
                          <a:sym typeface="+mn-ea"/>
                        </a:rPr>
                        <a:t>届</a:t>
                      </a:r>
                      <a:r>
                        <a:rPr lang="en-US" altLang="zh-CN" sz="1800" kern="100" dirty="0">
                          <a:effectLst/>
                          <a:sym typeface="+mn-ea"/>
                        </a:rPr>
                        <a:t>2</a:t>
                      </a:r>
                      <a:r>
                        <a:rPr lang="zh-CN" altLang="en-US" sz="1800" kern="100" dirty="0">
                          <a:effectLst/>
                          <a:sym typeface="+mn-ea"/>
                        </a:rPr>
                        <a:t>人</a:t>
                      </a:r>
                      <a:endParaRPr lang="zh-CN" altLang="en-US" sz="1800" kern="100" dirty="0">
                        <a:effectLst/>
                        <a:sym typeface="+mn-ea"/>
                      </a:endParaRPr>
                    </a:p>
                  </a:txBody>
                  <a:tcPr marL="17777" marR="17777" marT="0" marB="0" anchor="ctr"/>
                </a:tc>
                <a:tc>
                  <a:txBody>
                    <a:bodyPr/>
                    <a:p>
                      <a:pPr marL="40005" marR="40005" algn="ctr" fontAlgn="base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zh-CN" sz="1800" kern="100" dirty="0">
                        <a:effectLst/>
                      </a:endParaRPr>
                    </a:p>
                  </a:txBody>
                  <a:tcPr marL="17777" marR="17777" marT="0" marB="0" anchor="ctr"/>
                </a:tc>
              </a:tr>
              <a:tr h="703580">
                <a:tc>
                  <a:txBody>
                    <a:bodyPr/>
                    <a:p>
                      <a:pPr marL="40005" marR="40005" algn="ctr" fontAlgn="base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销售部</a:t>
                      </a:r>
                      <a:endParaRPr lang="zh-CN" sz="1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17777" marR="17777" marT="0" marB="0" anchor="ctr"/>
                </a:tc>
                <a:tc>
                  <a:txBody>
                    <a:bodyPr/>
                    <a:p>
                      <a:pPr marL="40005" marR="40005" algn="ctr" fontAlgn="base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</a:t>
                      </a:r>
                      <a:endParaRPr lang="en-US" altLang="zh-CN" sz="1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17777" marR="17777" marT="0" marB="0" anchor="ctr"/>
                </a:tc>
                <a:tc>
                  <a:txBody>
                    <a:bodyPr/>
                    <a:p>
                      <a:pPr marL="40005" marR="40005" algn="ctr" fontAlgn="base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effectLst/>
                          <a:sym typeface="+mn-ea"/>
                        </a:rPr>
                        <a:t>20</a:t>
                      </a:r>
                      <a:r>
                        <a:rPr lang="zh-CN" altLang="en-US" sz="1800" kern="100" dirty="0">
                          <a:effectLst/>
                          <a:sym typeface="+mn-ea"/>
                        </a:rPr>
                        <a:t>届</a:t>
                      </a:r>
                      <a:endParaRPr lang="zh-CN" sz="18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17777" marR="17777" marT="0" marB="0" anchor="ctr"/>
                </a:tc>
                <a:tc>
                  <a:txBody>
                    <a:bodyPr/>
                    <a:p>
                      <a:pPr marL="40005" marR="40005" algn="ctr" fontAlgn="base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zh-CN" sz="1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17777" marR="17777" marT="0" marB="0" anchor="ctr"/>
                </a:tc>
              </a:tr>
              <a:tr h="702945">
                <a:tc>
                  <a:txBody>
                    <a:bodyPr/>
                    <a:p>
                      <a:pPr marL="40005" marR="40005" algn="ctr" fontAlgn="base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定型部</a:t>
                      </a:r>
                      <a:endParaRPr lang="zh-CN" sz="1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17777" marR="17777" marT="0" marB="0" anchor="ctr"/>
                </a:tc>
                <a:tc>
                  <a:txBody>
                    <a:bodyPr/>
                    <a:p>
                      <a:pPr marL="40005" marR="40005" algn="ctr" fontAlgn="base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</a:t>
                      </a:r>
                      <a:endParaRPr lang="en-US" altLang="zh-CN" sz="1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17777" marR="17777" marT="0" marB="0" anchor="ctr"/>
                </a:tc>
                <a:tc>
                  <a:txBody>
                    <a:bodyPr/>
                    <a:p>
                      <a:pPr marL="40005" marR="40005" algn="ctr" fontAlgn="base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effectLst/>
                          <a:sym typeface="+mn-ea"/>
                        </a:rPr>
                        <a:t>20</a:t>
                      </a:r>
                      <a:r>
                        <a:rPr lang="zh-CN" altLang="en-US" sz="1800" kern="100" dirty="0">
                          <a:effectLst/>
                          <a:sym typeface="+mn-ea"/>
                        </a:rPr>
                        <a:t>届</a:t>
                      </a:r>
                      <a:endParaRPr lang="zh-CN" sz="18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17777" marR="17777" marT="0" marB="0" anchor="ctr"/>
                </a:tc>
                <a:tc>
                  <a:txBody>
                    <a:bodyPr/>
                    <a:p>
                      <a:pPr marL="40005" marR="40005" algn="ctr" fontAlgn="base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zh-CN" sz="1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17777" marR="17777" marT="0" marB="0" anchor="ctr"/>
                </a:tc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2638311" y="45382"/>
            <a:ext cx="5161280" cy="737235"/>
          </a:xfrm>
          <a:prstGeom prst="rect">
            <a:avLst/>
          </a:prstGeom>
        </p:spPr>
        <p:txBody>
          <a:bodyPr wrap="none">
            <a:spAutoFit/>
          </a:bodyPr>
          <a:p>
            <a:pPr lvl="0">
              <a:lnSpc>
                <a:spcPct val="15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目前在劲光的各位纺专学生情况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034089" y="30142"/>
            <a:ext cx="1620957" cy="662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联系方式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KSO_Shape"/>
          <p:cNvSpPr/>
          <p:nvPr/>
        </p:nvSpPr>
        <p:spPr bwMode="auto">
          <a:xfrm>
            <a:off x="1129718" y="2438979"/>
            <a:ext cx="1149064" cy="1336121"/>
          </a:xfrm>
          <a:custGeom>
            <a:avLst/>
            <a:gdLst>
              <a:gd name="T0" fmla="*/ 2147483646 w 5822"/>
              <a:gd name="T1" fmla="*/ 2147483646 h 6759"/>
              <a:gd name="T2" fmla="*/ 2147483646 w 5822"/>
              <a:gd name="T3" fmla="*/ 2147483646 h 6759"/>
              <a:gd name="T4" fmla="*/ 2147483646 w 5822"/>
              <a:gd name="T5" fmla="*/ 2147483646 h 6759"/>
              <a:gd name="T6" fmla="*/ 2147483646 w 5822"/>
              <a:gd name="T7" fmla="*/ 2147483646 h 6759"/>
              <a:gd name="T8" fmla="*/ 2147483646 w 5822"/>
              <a:gd name="T9" fmla="*/ 2147483646 h 6759"/>
              <a:gd name="T10" fmla="*/ 2147483646 w 5822"/>
              <a:gd name="T11" fmla="*/ 1253760573 h 6759"/>
              <a:gd name="T12" fmla="*/ 2147483646 w 5822"/>
              <a:gd name="T13" fmla="*/ 2147483646 h 6759"/>
              <a:gd name="T14" fmla="*/ 2147483646 w 5822"/>
              <a:gd name="T15" fmla="*/ 2147483646 h 6759"/>
              <a:gd name="T16" fmla="*/ 2147483646 w 5822"/>
              <a:gd name="T17" fmla="*/ 2147483646 h 6759"/>
              <a:gd name="T18" fmla="*/ 2147483646 w 5822"/>
              <a:gd name="T19" fmla="*/ 2147483646 h 6759"/>
              <a:gd name="T20" fmla="*/ 2147483646 w 5822"/>
              <a:gd name="T21" fmla="*/ 2147483646 h 6759"/>
              <a:gd name="T22" fmla="*/ 2147483646 w 5822"/>
              <a:gd name="T23" fmla="*/ 2147483646 h 6759"/>
              <a:gd name="T24" fmla="*/ 2147483646 w 5822"/>
              <a:gd name="T25" fmla="*/ 2147483646 h 6759"/>
              <a:gd name="T26" fmla="*/ 2147483646 w 5822"/>
              <a:gd name="T27" fmla="*/ 2147483646 h 6759"/>
              <a:gd name="T28" fmla="*/ 2147483646 w 5822"/>
              <a:gd name="T29" fmla="*/ 2147483646 h 6759"/>
              <a:gd name="T30" fmla="*/ 2147483646 w 5822"/>
              <a:gd name="T31" fmla="*/ 2147483646 h 6759"/>
              <a:gd name="T32" fmla="*/ 2147483646 w 5822"/>
              <a:gd name="T33" fmla="*/ 2147483646 h 6759"/>
              <a:gd name="T34" fmla="*/ 2147483646 w 5822"/>
              <a:gd name="T35" fmla="*/ 2147483646 h 6759"/>
              <a:gd name="T36" fmla="*/ 2147483646 w 5822"/>
              <a:gd name="T37" fmla="*/ 2147483646 h 6759"/>
              <a:gd name="T38" fmla="*/ 2147483646 w 5822"/>
              <a:gd name="T39" fmla="*/ 2147483646 h 6759"/>
              <a:gd name="T40" fmla="*/ 0 w 5822"/>
              <a:gd name="T41" fmla="*/ 2147483646 h 6759"/>
              <a:gd name="T42" fmla="*/ 2147483646 w 5822"/>
              <a:gd name="T43" fmla="*/ 2147483646 h 6759"/>
              <a:gd name="T44" fmla="*/ 2147483646 w 5822"/>
              <a:gd name="T45" fmla="*/ 2147483646 h 6759"/>
              <a:gd name="T46" fmla="*/ 2147483646 w 5822"/>
              <a:gd name="T47" fmla="*/ 2147483646 h 6759"/>
              <a:gd name="T48" fmla="*/ 2147483646 w 5822"/>
              <a:gd name="T49" fmla="*/ 2147483646 h 6759"/>
              <a:gd name="T50" fmla="*/ 2147483646 w 5822"/>
              <a:gd name="T51" fmla="*/ 2147483646 h 6759"/>
              <a:gd name="T52" fmla="*/ 2147483646 w 5822"/>
              <a:gd name="T53" fmla="*/ 2147483646 h 6759"/>
              <a:gd name="T54" fmla="*/ 2147483646 w 5822"/>
              <a:gd name="T55" fmla="*/ 2147483646 h 6759"/>
              <a:gd name="T56" fmla="*/ 2147483646 w 5822"/>
              <a:gd name="T57" fmla="*/ 2147483646 h 6759"/>
              <a:gd name="T58" fmla="*/ 2147483646 w 5822"/>
              <a:gd name="T59" fmla="*/ 2147483646 h 6759"/>
              <a:gd name="T60" fmla="*/ 2147483646 w 5822"/>
              <a:gd name="T61" fmla="*/ 2147483646 h 6759"/>
              <a:gd name="T62" fmla="*/ 2147483646 w 5822"/>
              <a:gd name="T63" fmla="*/ 2147483646 h 6759"/>
              <a:gd name="T64" fmla="*/ 2147483646 w 5822"/>
              <a:gd name="T65" fmla="*/ 2147483646 h 6759"/>
              <a:gd name="T66" fmla="*/ 2147483646 w 5822"/>
              <a:gd name="T67" fmla="*/ 2147483646 h 6759"/>
              <a:gd name="T68" fmla="*/ 2147483646 w 5822"/>
              <a:gd name="T69" fmla="*/ 2147483646 h 6759"/>
              <a:gd name="T70" fmla="*/ 2147483646 w 5822"/>
              <a:gd name="T71" fmla="*/ 2147483646 h 6759"/>
              <a:gd name="T72" fmla="*/ 2147483646 w 5822"/>
              <a:gd name="T73" fmla="*/ 2147483646 h 6759"/>
              <a:gd name="T74" fmla="*/ 2147483646 w 5822"/>
              <a:gd name="T75" fmla="*/ 2147483646 h 6759"/>
              <a:gd name="T76" fmla="*/ 2147483646 w 5822"/>
              <a:gd name="T77" fmla="*/ 2147483646 h 6759"/>
              <a:gd name="T78" fmla="*/ 2147483646 w 5822"/>
              <a:gd name="T79" fmla="*/ 2147483646 h 6759"/>
              <a:gd name="T80" fmla="*/ 2147483646 w 5822"/>
              <a:gd name="T81" fmla="*/ 2147483646 h 6759"/>
              <a:gd name="T82" fmla="*/ 2147483646 w 5822"/>
              <a:gd name="T83" fmla="*/ 2147483646 h 6759"/>
              <a:gd name="T84" fmla="*/ 2147483646 w 5822"/>
              <a:gd name="T85" fmla="*/ 2147483646 h 6759"/>
              <a:gd name="T86" fmla="*/ 2147483646 w 5822"/>
              <a:gd name="T87" fmla="*/ 2147483646 h 6759"/>
              <a:gd name="T88" fmla="*/ 2147483646 w 5822"/>
              <a:gd name="T89" fmla="*/ 2147483646 h 6759"/>
              <a:gd name="T90" fmla="*/ 2147483646 w 5822"/>
              <a:gd name="T91" fmla="*/ 2147483646 h 6759"/>
              <a:gd name="T92" fmla="*/ 2147483646 w 5822"/>
              <a:gd name="T93" fmla="*/ 2147483646 h 6759"/>
              <a:gd name="T94" fmla="*/ 2147483646 w 5822"/>
              <a:gd name="T95" fmla="*/ 2147483646 h 6759"/>
              <a:gd name="T96" fmla="*/ 2147483646 w 5822"/>
              <a:gd name="T97" fmla="*/ 2147483646 h 675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822" h="6759">
                <a:moveTo>
                  <a:pt x="0" y="6351"/>
                </a:moveTo>
                <a:lnTo>
                  <a:pt x="129" y="6351"/>
                </a:lnTo>
                <a:lnTo>
                  <a:pt x="129" y="3057"/>
                </a:lnTo>
                <a:lnTo>
                  <a:pt x="129" y="2914"/>
                </a:lnTo>
                <a:lnTo>
                  <a:pt x="266" y="2865"/>
                </a:lnTo>
                <a:lnTo>
                  <a:pt x="1775" y="2337"/>
                </a:lnTo>
                <a:lnTo>
                  <a:pt x="1775" y="1515"/>
                </a:lnTo>
                <a:lnTo>
                  <a:pt x="1775" y="1386"/>
                </a:lnTo>
                <a:lnTo>
                  <a:pt x="1892" y="1331"/>
                </a:lnTo>
                <a:lnTo>
                  <a:pt x="4422" y="137"/>
                </a:lnTo>
                <a:lnTo>
                  <a:pt x="4714" y="0"/>
                </a:lnTo>
                <a:lnTo>
                  <a:pt x="4714" y="56"/>
                </a:lnTo>
                <a:lnTo>
                  <a:pt x="5511" y="532"/>
                </a:lnTo>
                <a:lnTo>
                  <a:pt x="5511" y="6326"/>
                </a:lnTo>
                <a:lnTo>
                  <a:pt x="5822" y="6326"/>
                </a:lnTo>
                <a:lnTo>
                  <a:pt x="5822" y="6734"/>
                </a:lnTo>
                <a:lnTo>
                  <a:pt x="4510" y="6734"/>
                </a:lnTo>
                <a:lnTo>
                  <a:pt x="4305" y="6734"/>
                </a:lnTo>
                <a:lnTo>
                  <a:pt x="4305" y="6529"/>
                </a:lnTo>
                <a:lnTo>
                  <a:pt x="4305" y="643"/>
                </a:lnTo>
                <a:lnTo>
                  <a:pt x="2183" y="1644"/>
                </a:lnTo>
                <a:lnTo>
                  <a:pt x="2183" y="2194"/>
                </a:lnTo>
                <a:lnTo>
                  <a:pt x="2798" y="1979"/>
                </a:lnTo>
                <a:lnTo>
                  <a:pt x="3035" y="1895"/>
                </a:lnTo>
                <a:lnTo>
                  <a:pt x="3035" y="1889"/>
                </a:lnTo>
                <a:lnTo>
                  <a:pt x="3042" y="1892"/>
                </a:lnTo>
                <a:lnTo>
                  <a:pt x="3068" y="1884"/>
                </a:lnTo>
                <a:lnTo>
                  <a:pt x="3068" y="1909"/>
                </a:lnTo>
                <a:lnTo>
                  <a:pt x="3862" y="2381"/>
                </a:lnTo>
                <a:lnTo>
                  <a:pt x="3862" y="6313"/>
                </a:lnTo>
                <a:lnTo>
                  <a:pt x="4177" y="6313"/>
                </a:lnTo>
                <a:lnTo>
                  <a:pt x="4177" y="6722"/>
                </a:lnTo>
                <a:lnTo>
                  <a:pt x="2865" y="6722"/>
                </a:lnTo>
                <a:lnTo>
                  <a:pt x="2661" y="6722"/>
                </a:lnTo>
                <a:lnTo>
                  <a:pt x="2661" y="6517"/>
                </a:lnTo>
                <a:lnTo>
                  <a:pt x="2661" y="2458"/>
                </a:lnTo>
                <a:lnTo>
                  <a:pt x="538" y="3202"/>
                </a:lnTo>
                <a:lnTo>
                  <a:pt x="538" y="6556"/>
                </a:lnTo>
                <a:lnTo>
                  <a:pt x="538" y="6759"/>
                </a:lnTo>
                <a:lnTo>
                  <a:pt x="334" y="6759"/>
                </a:lnTo>
                <a:lnTo>
                  <a:pt x="0" y="6759"/>
                </a:lnTo>
                <a:lnTo>
                  <a:pt x="0" y="6351"/>
                </a:lnTo>
                <a:close/>
                <a:moveTo>
                  <a:pt x="776" y="6707"/>
                </a:moveTo>
                <a:lnTo>
                  <a:pt x="776" y="6707"/>
                </a:lnTo>
                <a:lnTo>
                  <a:pt x="1501" y="6707"/>
                </a:lnTo>
                <a:lnTo>
                  <a:pt x="2348" y="6707"/>
                </a:lnTo>
                <a:lnTo>
                  <a:pt x="2348" y="5989"/>
                </a:lnTo>
                <a:lnTo>
                  <a:pt x="1501" y="6044"/>
                </a:lnTo>
                <a:lnTo>
                  <a:pt x="776" y="6092"/>
                </a:lnTo>
                <a:lnTo>
                  <a:pt x="776" y="6707"/>
                </a:lnTo>
                <a:close/>
                <a:moveTo>
                  <a:pt x="776" y="4048"/>
                </a:moveTo>
                <a:lnTo>
                  <a:pt x="776" y="4048"/>
                </a:lnTo>
                <a:lnTo>
                  <a:pt x="1501" y="3842"/>
                </a:lnTo>
                <a:lnTo>
                  <a:pt x="2348" y="3604"/>
                </a:lnTo>
                <a:lnTo>
                  <a:pt x="2348" y="2883"/>
                </a:lnTo>
                <a:lnTo>
                  <a:pt x="1501" y="3178"/>
                </a:lnTo>
                <a:lnTo>
                  <a:pt x="776" y="3431"/>
                </a:lnTo>
                <a:lnTo>
                  <a:pt x="776" y="4048"/>
                </a:lnTo>
                <a:close/>
                <a:moveTo>
                  <a:pt x="776" y="4926"/>
                </a:moveTo>
                <a:lnTo>
                  <a:pt x="776" y="4926"/>
                </a:lnTo>
                <a:lnTo>
                  <a:pt x="1501" y="4788"/>
                </a:lnTo>
                <a:lnTo>
                  <a:pt x="2348" y="4628"/>
                </a:lnTo>
                <a:lnTo>
                  <a:pt x="2348" y="3909"/>
                </a:lnTo>
                <a:lnTo>
                  <a:pt x="1501" y="4124"/>
                </a:lnTo>
                <a:lnTo>
                  <a:pt x="776" y="4310"/>
                </a:lnTo>
                <a:lnTo>
                  <a:pt x="776" y="4926"/>
                </a:lnTo>
                <a:close/>
                <a:moveTo>
                  <a:pt x="776" y="5811"/>
                </a:moveTo>
                <a:lnTo>
                  <a:pt x="776" y="5811"/>
                </a:lnTo>
                <a:lnTo>
                  <a:pt x="1501" y="5741"/>
                </a:lnTo>
                <a:lnTo>
                  <a:pt x="2348" y="5661"/>
                </a:lnTo>
                <a:lnTo>
                  <a:pt x="2348" y="4942"/>
                </a:lnTo>
                <a:lnTo>
                  <a:pt x="1501" y="5078"/>
                </a:lnTo>
                <a:lnTo>
                  <a:pt x="776" y="5194"/>
                </a:lnTo>
                <a:lnTo>
                  <a:pt x="776" y="5811"/>
                </a:lnTo>
                <a:close/>
              </a:path>
            </a:pathLst>
          </a:custGeom>
          <a:solidFill>
            <a:srgbClr val="FEA144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KSO_Shape"/>
          <p:cNvSpPr/>
          <p:nvPr/>
        </p:nvSpPr>
        <p:spPr bwMode="auto">
          <a:xfrm>
            <a:off x="3376806" y="2460080"/>
            <a:ext cx="1062216" cy="1262634"/>
          </a:xfrm>
          <a:custGeom>
            <a:avLst/>
            <a:gdLst>
              <a:gd name="T0" fmla="*/ 534881516 w 3326"/>
              <a:gd name="T1" fmla="*/ 820328952 h 3951"/>
              <a:gd name="T2" fmla="*/ 534881516 w 3326"/>
              <a:gd name="T3" fmla="*/ 820328952 h 3951"/>
              <a:gd name="T4" fmla="*/ 158037697 w 3326"/>
              <a:gd name="T5" fmla="*/ 820328952 h 3951"/>
              <a:gd name="T6" fmla="*/ 158037697 w 3326"/>
              <a:gd name="T7" fmla="*/ 820328952 h 3951"/>
              <a:gd name="T8" fmla="*/ 0 w 3326"/>
              <a:gd name="T9" fmla="*/ 820328952 h 3951"/>
              <a:gd name="T10" fmla="*/ 84204081 w 3326"/>
              <a:gd name="T11" fmla="*/ 623499796 h 3951"/>
              <a:gd name="T12" fmla="*/ 149949417 w 3326"/>
              <a:gd name="T13" fmla="*/ 557890229 h 3951"/>
              <a:gd name="T14" fmla="*/ 553962261 w 3326"/>
              <a:gd name="T15" fmla="*/ 557890229 h 3951"/>
              <a:gd name="T16" fmla="*/ 619499960 w 3326"/>
              <a:gd name="T17" fmla="*/ 623499796 h 3951"/>
              <a:gd name="T18" fmla="*/ 689808301 w 3326"/>
              <a:gd name="T19" fmla="*/ 820328952 h 3951"/>
              <a:gd name="T20" fmla="*/ 534881516 w 3326"/>
              <a:gd name="T21" fmla="*/ 820328952 h 3951"/>
              <a:gd name="T22" fmla="*/ 187073635 w 3326"/>
              <a:gd name="T23" fmla="*/ 590902555 h 3951"/>
              <a:gd name="T24" fmla="*/ 135016402 w 3326"/>
              <a:gd name="T25" fmla="*/ 643016586 h 3951"/>
              <a:gd name="T26" fmla="*/ 68234248 w 3326"/>
              <a:gd name="T27" fmla="*/ 787108855 h 3951"/>
              <a:gd name="T28" fmla="*/ 159074972 w 3326"/>
              <a:gd name="T29" fmla="*/ 787108855 h 3951"/>
              <a:gd name="T30" fmla="*/ 193295459 w 3326"/>
              <a:gd name="T31" fmla="*/ 590902555 h 3951"/>
              <a:gd name="T32" fmla="*/ 187073635 w 3326"/>
              <a:gd name="T33" fmla="*/ 590902555 h 3951"/>
              <a:gd name="T34" fmla="*/ 259663250 w 3326"/>
              <a:gd name="T35" fmla="*/ 590902555 h 3951"/>
              <a:gd name="T36" fmla="*/ 349259518 w 3326"/>
              <a:gd name="T37" fmla="*/ 760117326 h 3951"/>
              <a:gd name="T38" fmla="*/ 438648605 w 3326"/>
              <a:gd name="T39" fmla="*/ 590902555 h 3951"/>
              <a:gd name="T40" fmla="*/ 259663250 w 3326"/>
              <a:gd name="T41" fmla="*/ 590902555 h 3951"/>
              <a:gd name="T42" fmla="*/ 565783909 w 3326"/>
              <a:gd name="T43" fmla="*/ 643016586 h 3951"/>
              <a:gd name="T44" fmla="*/ 513726677 w 3326"/>
              <a:gd name="T45" fmla="*/ 590902555 h 3951"/>
              <a:gd name="T46" fmla="*/ 501490210 w 3326"/>
              <a:gd name="T47" fmla="*/ 590902555 h 3951"/>
              <a:gd name="T48" fmla="*/ 534051878 w 3326"/>
              <a:gd name="T49" fmla="*/ 787108855 h 3951"/>
              <a:gd name="T50" fmla="*/ 621574053 w 3326"/>
              <a:gd name="T51" fmla="*/ 787108855 h 3951"/>
              <a:gd name="T52" fmla="*/ 565783909 w 3326"/>
              <a:gd name="T53" fmla="*/ 643016586 h 3951"/>
              <a:gd name="T54" fmla="*/ 339511964 w 3326"/>
              <a:gd name="T55" fmla="*/ 520309678 h 3951"/>
              <a:gd name="T56" fmla="*/ 79641077 w 3326"/>
              <a:gd name="T57" fmla="*/ 260155067 h 3951"/>
              <a:gd name="T58" fmla="*/ 339511964 w 3326"/>
              <a:gd name="T59" fmla="*/ 0 h 3951"/>
              <a:gd name="T60" fmla="*/ 599175214 w 3326"/>
              <a:gd name="T61" fmla="*/ 260155067 h 3951"/>
              <a:gd name="T62" fmla="*/ 339511964 w 3326"/>
              <a:gd name="T63" fmla="*/ 520309678 h 3951"/>
              <a:gd name="T64" fmla="*/ 399449839 w 3326"/>
              <a:gd name="T65" fmla="*/ 105473775 h 3951"/>
              <a:gd name="T66" fmla="*/ 141238682 w 3326"/>
              <a:gd name="T67" fmla="*/ 260155067 h 3951"/>
              <a:gd name="T68" fmla="*/ 339511964 w 3326"/>
              <a:gd name="T69" fmla="*/ 458645023 h 3951"/>
              <a:gd name="T70" fmla="*/ 537577609 w 3326"/>
              <a:gd name="T71" fmla="*/ 260155067 h 3951"/>
              <a:gd name="T72" fmla="*/ 399449839 w 3326"/>
              <a:gd name="T73" fmla="*/ 105473775 h 395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3326" h="3951">
                <a:moveTo>
                  <a:pt x="2579" y="3951"/>
                </a:moveTo>
                <a:cubicBezTo>
                  <a:pt x="2579" y="3951"/>
                  <a:pt x="2579" y="3951"/>
                  <a:pt x="2579" y="3951"/>
                </a:cubicBezTo>
                <a:cubicBezTo>
                  <a:pt x="2542" y="3951"/>
                  <a:pt x="853" y="3951"/>
                  <a:pt x="762" y="3951"/>
                </a:cubicBezTo>
                <a:cubicBezTo>
                  <a:pt x="762" y="3951"/>
                  <a:pt x="762" y="3951"/>
                  <a:pt x="762" y="3951"/>
                </a:cubicBezTo>
                <a:cubicBezTo>
                  <a:pt x="0" y="3951"/>
                  <a:pt x="0" y="3951"/>
                  <a:pt x="0" y="3951"/>
                </a:cubicBezTo>
                <a:cubicBezTo>
                  <a:pt x="406" y="3003"/>
                  <a:pt x="406" y="3003"/>
                  <a:pt x="406" y="3003"/>
                </a:cubicBezTo>
                <a:cubicBezTo>
                  <a:pt x="406" y="3003"/>
                  <a:pt x="548" y="2687"/>
                  <a:pt x="723" y="2687"/>
                </a:cubicBezTo>
                <a:cubicBezTo>
                  <a:pt x="2671" y="2687"/>
                  <a:pt x="2671" y="2687"/>
                  <a:pt x="2671" y="2687"/>
                </a:cubicBezTo>
                <a:cubicBezTo>
                  <a:pt x="2846" y="2687"/>
                  <a:pt x="2987" y="3003"/>
                  <a:pt x="2987" y="3003"/>
                </a:cubicBezTo>
                <a:cubicBezTo>
                  <a:pt x="3326" y="3951"/>
                  <a:pt x="3326" y="3951"/>
                  <a:pt x="3326" y="3951"/>
                </a:cubicBezTo>
                <a:lnTo>
                  <a:pt x="2579" y="3951"/>
                </a:lnTo>
                <a:close/>
                <a:moveTo>
                  <a:pt x="902" y="2846"/>
                </a:moveTo>
                <a:cubicBezTo>
                  <a:pt x="764" y="2846"/>
                  <a:pt x="651" y="3097"/>
                  <a:pt x="651" y="3097"/>
                </a:cubicBezTo>
                <a:cubicBezTo>
                  <a:pt x="329" y="3791"/>
                  <a:pt x="329" y="3791"/>
                  <a:pt x="329" y="3791"/>
                </a:cubicBezTo>
                <a:cubicBezTo>
                  <a:pt x="767" y="3791"/>
                  <a:pt x="767" y="3791"/>
                  <a:pt x="767" y="3791"/>
                </a:cubicBezTo>
                <a:cubicBezTo>
                  <a:pt x="788" y="3418"/>
                  <a:pt x="876" y="3049"/>
                  <a:pt x="932" y="2846"/>
                </a:cubicBezTo>
                <a:lnTo>
                  <a:pt x="902" y="2846"/>
                </a:lnTo>
                <a:close/>
                <a:moveTo>
                  <a:pt x="1252" y="2846"/>
                </a:moveTo>
                <a:cubicBezTo>
                  <a:pt x="1318" y="3322"/>
                  <a:pt x="1486" y="3661"/>
                  <a:pt x="1684" y="3661"/>
                </a:cubicBezTo>
                <a:cubicBezTo>
                  <a:pt x="1882" y="3661"/>
                  <a:pt x="2050" y="3322"/>
                  <a:pt x="2115" y="2846"/>
                </a:cubicBezTo>
                <a:lnTo>
                  <a:pt x="1252" y="2846"/>
                </a:lnTo>
                <a:close/>
                <a:moveTo>
                  <a:pt x="2728" y="3097"/>
                </a:moveTo>
                <a:cubicBezTo>
                  <a:pt x="2728" y="3097"/>
                  <a:pt x="2616" y="2846"/>
                  <a:pt x="2477" y="2846"/>
                </a:cubicBezTo>
                <a:cubicBezTo>
                  <a:pt x="2418" y="2846"/>
                  <a:pt x="2418" y="2846"/>
                  <a:pt x="2418" y="2846"/>
                </a:cubicBezTo>
                <a:cubicBezTo>
                  <a:pt x="2476" y="3029"/>
                  <a:pt x="2558" y="3360"/>
                  <a:pt x="2575" y="3791"/>
                </a:cubicBezTo>
                <a:cubicBezTo>
                  <a:pt x="2997" y="3791"/>
                  <a:pt x="2997" y="3791"/>
                  <a:pt x="2997" y="3791"/>
                </a:cubicBezTo>
                <a:lnTo>
                  <a:pt x="2728" y="3097"/>
                </a:lnTo>
                <a:close/>
                <a:moveTo>
                  <a:pt x="1637" y="2506"/>
                </a:moveTo>
                <a:cubicBezTo>
                  <a:pt x="945" y="2506"/>
                  <a:pt x="384" y="1945"/>
                  <a:pt x="384" y="1253"/>
                </a:cubicBezTo>
                <a:cubicBezTo>
                  <a:pt x="384" y="561"/>
                  <a:pt x="945" y="0"/>
                  <a:pt x="1637" y="0"/>
                </a:cubicBezTo>
                <a:cubicBezTo>
                  <a:pt x="2328" y="0"/>
                  <a:pt x="2889" y="561"/>
                  <a:pt x="2889" y="1253"/>
                </a:cubicBezTo>
                <a:cubicBezTo>
                  <a:pt x="2889" y="1945"/>
                  <a:pt x="2328" y="2506"/>
                  <a:pt x="1637" y="2506"/>
                </a:cubicBezTo>
                <a:close/>
                <a:moveTo>
                  <a:pt x="1926" y="508"/>
                </a:moveTo>
                <a:cubicBezTo>
                  <a:pt x="1583" y="1430"/>
                  <a:pt x="1024" y="1239"/>
                  <a:pt x="681" y="1253"/>
                </a:cubicBezTo>
                <a:cubicBezTo>
                  <a:pt x="681" y="1781"/>
                  <a:pt x="1109" y="2209"/>
                  <a:pt x="1637" y="2209"/>
                </a:cubicBezTo>
                <a:cubicBezTo>
                  <a:pt x="2165" y="2209"/>
                  <a:pt x="2592" y="1781"/>
                  <a:pt x="2592" y="1253"/>
                </a:cubicBezTo>
                <a:cubicBezTo>
                  <a:pt x="1934" y="1107"/>
                  <a:pt x="2283" y="732"/>
                  <a:pt x="1926" y="508"/>
                </a:cubicBezTo>
                <a:close/>
              </a:path>
            </a:pathLst>
          </a:custGeom>
          <a:solidFill>
            <a:srgbClr val="5497D4"/>
          </a:solidFill>
          <a:ln>
            <a:noFill/>
          </a:ln>
        </p:spPr>
        <p:txBody>
          <a:bodyPr anchor="ctr" anchorCtr="1"/>
          <a:lstStyle/>
          <a:p>
            <a:endParaRPr lang="zh-CN" altLang="en-US"/>
          </a:p>
        </p:txBody>
      </p:sp>
      <p:sp>
        <p:nvSpPr>
          <p:cNvPr id="5" name="KSO_Shape"/>
          <p:cNvSpPr/>
          <p:nvPr/>
        </p:nvSpPr>
        <p:spPr bwMode="auto">
          <a:xfrm>
            <a:off x="5551174" y="2732597"/>
            <a:ext cx="1336120" cy="979822"/>
          </a:xfrm>
          <a:custGeom>
            <a:avLst/>
            <a:gdLst>
              <a:gd name="T0" fmla="*/ 1634294 w 2751138"/>
              <a:gd name="T1" fmla="*/ 1518189 h 2017713"/>
              <a:gd name="T2" fmla="*/ 1827941 w 2751138"/>
              <a:gd name="T3" fmla="*/ 1506439 h 2017713"/>
              <a:gd name="T4" fmla="*/ 1293666 w 2751138"/>
              <a:gd name="T5" fmla="*/ 1399421 h 2017713"/>
              <a:gd name="T6" fmla="*/ 1286682 w 2751138"/>
              <a:gd name="T7" fmla="*/ 1522952 h 2017713"/>
              <a:gd name="T8" fmla="*/ 1475250 w 2751138"/>
              <a:gd name="T9" fmla="*/ 1424191 h 2017713"/>
              <a:gd name="T10" fmla="*/ 933673 w 2751138"/>
              <a:gd name="T11" fmla="*/ 1402597 h 2017713"/>
              <a:gd name="T12" fmla="*/ 940657 w 2751138"/>
              <a:gd name="T13" fmla="*/ 1526446 h 2017713"/>
              <a:gd name="T14" fmla="*/ 1121288 w 2751138"/>
              <a:gd name="T15" fmla="*/ 1416569 h 2017713"/>
              <a:gd name="T16" fmla="*/ 1634294 w 2751138"/>
              <a:gd name="T17" fmla="*/ 1179033 h 2017713"/>
              <a:gd name="T18" fmla="*/ 1654611 w 2751138"/>
              <a:gd name="T19" fmla="*/ 1298754 h 2017713"/>
              <a:gd name="T20" fmla="*/ 1824132 w 2751138"/>
              <a:gd name="T21" fmla="*/ 1180939 h 2017713"/>
              <a:gd name="T22" fmla="*/ 1277158 w 2751138"/>
              <a:gd name="T23" fmla="*/ 1185702 h 2017713"/>
              <a:gd name="T24" fmla="*/ 1454615 w 2751138"/>
              <a:gd name="T25" fmla="*/ 1298437 h 2017713"/>
              <a:gd name="T26" fmla="*/ 1465726 w 2751138"/>
              <a:gd name="T27" fmla="*/ 1175540 h 2017713"/>
              <a:gd name="T28" fmla="*/ 922244 w 2751138"/>
              <a:gd name="T29" fmla="*/ 1193324 h 2017713"/>
              <a:gd name="T30" fmla="*/ 1108590 w 2751138"/>
              <a:gd name="T31" fmla="*/ 1295896 h 2017713"/>
              <a:gd name="T32" fmla="*/ 1106368 w 2751138"/>
              <a:gd name="T33" fmla="*/ 1171412 h 2017713"/>
              <a:gd name="T34" fmla="*/ 1628580 w 2751138"/>
              <a:gd name="T35" fmla="*/ 1046610 h 2017713"/>
              <a:gd name="T36" fmla="*/ 1820957 w 2751138"/>
              <a:gd name="T37" fmla="*/ 1062806 h 2017713"/>
              <a:gd name="T38" fmla="*/ 1805085 w 2751138"/>
              <a:gd name="T39" fmla="*/ 941180 h 2017713"/>
              <a:gd name="T40" fmla="*/ 1277158 w 2751138"/>
              <a:gd name="T41" fmla="*/ 1054232 h 2017713"/>
              <a:gd name="T42" fmla="*/ 1472393 w 2751138"/>
              <a:gd name="T43" fmla="*/ 1056772 h 2017713"/>
              <a:gd name="T44" fmla="*/ 1299063 w 2751138"/>
              <a:gd name="T45" fmla="*/ 941180 h 2017713"/>
              <a:gd name="T46" fmla="*/ 927959 w 2751138"/>
              <a:gd name="T47" fmla="*/ 1060901 h 2017713"/>
              <a:gd name="T48" fmla="*/ 1121606 w 2751138"/>
              <a:gd name="T49" fmla="*/ 1049468 h 2017713"/>
              <a:gd name="T50" fmla="*/ 2750186 w 2751138"/>
              <a:gd name="T51" fmla="*/ 649605 h 2017713"/>
              <a:gd name="T52" fmla="*/ 2644458 w 2751138"/>
              <a:gd name="T53" fmla="*/ 844867 h 2017713"/>
              <a:gd name="T54" fmla="*/ 657551 w 2751138"/>
              <a:gd name="T55" fmla="*/ 772160 h 2017713"/>
              <a:gd name="T56" fmla="*/ 78068 w 2751138"/>
              <a:gd name="T57" fmla="*/ 834072 h 2017713"/>
              <a:gd name="T58" fmla="*/ 1052401 w 2751138"/>
              <a:gd name="T59" fmla="*/ 374650 h 2017713"/>
              <a:gd name="T60" fmla="*/ 1673024 w 2751138"/>
              <a:gd name="T61" fmla="*/ 389576 h 2017713"/>
              <a:gd name="T62" fmla="*/ 1803815 w 2751138"/>
              <a:gd name="T63" fmla="*/ 392116 h 2017713"/>
              <a:gd name="T64" fmla="*/ 1903178 w 2751138"/>
              <a:gd name="T65" fmla="*/ 545181 h 2017713"/>
              <a:gd name="T66" fmla="*/ 2070794 w 2751138"/>
              <a:gd name="T67" fmla="*/ 910376 h 2017713"/>
              <a:gd name="T68" fmla="*/ 2393645 w 2751138"/>
              <a:gd name="T69" fmla="*/ 1360361 h 2017713"/>
              <a:gd name="T70" fmla="*/ 2449517 w 2751138"/>
              <a:gd name="T71" fmla="*/ 1810981 h 2017713"/>
              <a:gd name="T72" fmla="*/ 2227934 w 2751138"/>
              <a:gd name="T73" fmla="*/ 1976748 h 2017713"/>
              <a:gd name="T74" fmla="*/ 2042540 w 2751138"/>
              <a:gd name="T75" fmla="*/ 2008504 h 2017713"/>
              <a:gd name="T76" fmla="*/ 698757 w 2751138"/>
              <a:gd name="T77" fmla="*/ 2014538 h 2017713"/>
              <a:gd name="T78" fmla="*/ 473682 w 2751138"/>
              <a:gd name="T79" fmla="*/ 1919904 h 2017713"/>
              <a:gd name="T80" fmla="*/ 288923 w 2751138"/>
              <a:gd name="T81" fmla="*/ 1783035 h 2017713"/>
              <a:gd name="T82" fmla="*/ 384794 w 2751138"/>
              <a:gd name="T83" fmla="*/ 1287639 h 2017713"/>
              <a:gd name="T84" fmla="*/ 713042 w 2751138"/>
              <a:gd name="T85" fmla="*/ 867823 h 2017713"/>
              <a:gd name="T86" fmla="*/ 858436 w 2751138"/>
              <a:gd name="T87" fmla="*/ 526127 h 2017713"/>
              <a:gd name="T88" fmla="*/ 950815 w 2751138"/>
              <a:gd name="T89" fmla="*/ 384812 h 2017713"/>
              <a:gd name="T90" fmla="*/ 594360 w 2751138"/>
              <a:gd name="T91" fmla="*/ 99695 h 2017713"/>
              <a:gd name="T92" fmla="*/ 312420 w 2751138"/>
              <a:gd name="T93" fmla="*/ 292735 h 2017713"/>
              <a:gd name="T94" fmla="*/ 362585 w 2751138"/>
              <a:gd name="T95" fmla="*/ 350520 h 2017713"/>
              <a:gd name="T96" fmla="*/ 520065 w 2751138"/>
              <a:gd name="T97" fmla="*/ 219393 h 2017713"/>
              <a:gd name="T98" fmla="*/ 2098358 w 2751138"/>
              <a:gd name="T99" fmla="*/ 181928 h 2017713"/>
              <a:gd name="T100" fmla="*/ 2400935 w 2751138"/>
              <a:gd name="T101" fmla="*/ 337820 h 2017713"/>
              <a:gd name="T102" fmla="*/ 2456180 w 2751138"/>
              <a:gd name="T103" fmla="*/ 284163 h 2017713"/>
              <a:gd name="T104" fmla="*/ 2183130 w 2751138"/>
              <a:gd name="T105" fmla="*/ 119698 h 2017713"/>
              <a:gd name="T106" fmla="*/ 2062798 w 2751138"/>
              <a:gd name="T107" fmla="*/ 11430 h 2017713"/>
              <a:gd name="T108" fmla="*/ 2489200 w 2751138"/>
              <a:gd name="T109" fmla="*/ 155258 h 2017713"/>
              <a:gd name="T110" fmla="*/ 2710498 w 2751138"/>
              <a:gd name="T111" fmla="*/ 419100 h 2017713"/>
              <a:gd name="T112" fmla="*/ 1985328 w 2751138"/>
              <a:gd name="T113" fmla="*/ 382588 h 2017713"/>
              <a:gd name="T114" fmla="*/ 932815 w 2751138"/>
              <a:gd name="T115" fmla="*/ 296228 h 2017713"/>
              <a:gd name="T116" fmla="*/ 710565 w 2751138"/>
              <a:gd name="T117" fmla="*/ 471805 h 2017713"/>
              <a:gd name="T118" fmla="*/ 100330 w 2751138"/>
              <a:gd name="T119" fmla="*/ 309563 h 2017713"/>
              <a:gd name="T120" fmla="*/ 400685 w 2751138"/>
              <a:gd name="T121" fmla="*/ 84138 h 20177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751138" h="2017713">
                <a:moveTo>
                  <a:pt x="1652072" y="1398468"/>
                </a:moveTo>
                <a:lnTo>
                  <a:pt x="1649215" y="1398786"/>
                </a:lnTo>
                <a:lnTo>
                  <a:pt x="1646992" y="1399421"/>
                </a:lnTo>
                <a:lnTo>
                  <a:pt x="1644453" y="1400374"/>
                </a:lnTo>
                <a:lnTo>
                  <a:pt x="1642231" y="1401326"/>
                </a:lnTo>
                <a:lnTo>
                  <a:pt x="1640326" y="1402597"/>
                </a:lnTo>
                <a:lnTo>
                  <a:pt x="1637786" y="1404184"/>
                </a:lnTo>
                <a:lnTo>
                  <a:pt x="1636199" y="1406090"/>
                </a:lnTo>
                <a:lnTo>
                  <a:pt x="1634294" y="1407995"/>
                </a:lnTo>
                <a:lnTo>
                  <a:pt x="1633024" y="1409901"/>
                </a:lnTo>
                <a:lnTo>
                  <a:pt x="1631755" y="1411806"/>
                </a:lnTo>
                <a:lnTo>
                  <a:pt x="1630485" y="1414029"/>
                </a:lnTo>
                <a:lnTo>
                  <a:pt x="1629850" y="1416569"/>
                </a:lnTo>
                <a:lnTo>
                  <a:pt x="1629215" y="1419110"/>
                </a:lnTo>
                <a:lnTo>
                  <a:pt x="1628580" y="1421650"/>
                </a:lnTo>
                <a:lnTo>
                  <a:pt x="1628580" y="1424191"/>
                </a:lnTo>
                <a:lnTo>
                  <a:pt x="1628580" y="1501358"/>
                </a:lnTo>
                <a:lnTo>
                  <a:pt x="1628580" y="1503899"/>
                </a:lnTo>
                <a:lnTo>
                  <a:pt x="1629215" y="1506439"/>
                </a:lnTo>
                <a:lnTo>
                  <a:pt x="1629850" y="1509297"/>
                </a:lnTo>
                <a:lnTo>
                  <a:pt x="1630485" y="1511520"/>
                </a:lnTo>
                <a:lnTo>
                  <a:pt x="1631755" y="1513743"/>
                </a:lnTo>
                <a:lnTo>
                  <a:pt x="1633024" y="1515649"/>
                </a:lnTo>
                <a:lnTo>
                  <a:pt x="1634294" y="1518189"/>
                </a:lnTo>
                <a:lnTo>
                  <a:pt x="1636199" y="1520094"/>
                </a:lnTo>
                <a:lnTo>
                  <a:pt x="1637786" y="1521365"/>
                </a:lnTo>
                <a:lnTo>
                  <a:pt x="1640326" y="1522952"/>
                </a:lnTo>
                <a:lnTo>
                  <a:pt x="1642231" y="1524223"/>
                </a:lnTo>
                <a:lnTo>
                  <a:pt x="1644453" y="1525175"/>
                </a:lnTo>
                <a:lnTo>
                  <a:pt x="1646992" y="1526446"/>
                </a:lnTo>
                <a:lnTo>
                  <a:pt x="1649215" y="1526763"/>
                </a:lnTo>
                <a:lnTo>
                  <a:pt x="1652072" y="1527398"/>
                </a:lnTo>
                <a:lnTo>
                  <a:pt x="1654611" y="1527716"/>
                </a:lnTo>
                <a:lnTo>
                  <a:pt x="1802228" y="1527716"/>
                </a:lnTo>
                <a:lnTo>
                  <a:pt x="1805085" y="1527398"/>
                </a:lnTo>
                <a:lnTo>
                  <a:pt x="1807624" y="1526763"/>
                </a:lnTo>
                <a:lnTo>
                  <a:pt x="1810481" y="1526446"/>
                </a:lnTo>
                <a:lnTo>
                  <a:pt x="1812704" y="1525175"/>
                </a:lnTo>
                <a:lnTo>
                  <a:pt x="1814926" y="1524223"/>
                </a:lnTo>
                <a:lnTo>
                  <a:pt x="1817148" y="1522952"/>
                </a:lnTo>
                <a:lnTo>
                  <a:pt x="1819053" y="1521365"/>
                </a:lnTo>
                <a:lnTo>
                  <a:pt x="1820957" y="1520094"/>
                </a:lnTo>
                <a:lnTo>
                  <a:pt x="1822545" y="1518189"/>
                </a:lnTo>
                <a:lnTo>
                  <a:pt x="1824132" y="1515649"/>
                </a:lnTo>
                <a:lnTo>
                  <a:pt x="1825719" y="1513743"/>
                </a:lnTo>
                <a:lnTo>
                  <a:pt x="1826354" y="1511520"/>
                </a:lnTo>
                <a:lnTo>
                  <a:pt x="1827624" y="1509297"/>
                </a:lnTo>
                <a:lnTo>
                  <a:pt x="1827941" y="1506439"/>
                </a:lnTo>
                <a:lnTo>
                  <a:pt x="1828259" y="1503899"/>
                </a:lnTo>
                <a:lnTo>
                  <a:pt x="1828894" y="1501358"/>
                </a:lnTo>
                <a:lnTo>
                  <a:pt x="1828894" y="1424191"/>
                </a:lnTo>
                <a:lnTo>
                  <a:pt x="1828259" y="1421650"/>
                </a:lnTo>
                <a:lnTo>
                  <a:pt x="1827941" y="1419110"/>
                </a:lnTo>
                <a:lnTo>
                  <a:pt x="1827624" y="1416569"/>
                </a:lnTo>
                <a:lnTo>
                  <a:pt x="1826354" y="1414029"/>
                </a:lnTo>
                <a:lnTo>
                  <a:pt x="1825719" y="1411806"/>
                </a:lnTo>
                <a:lnTo>
                  <a:pt x="1824132" y="1409901"/>
                </a:lnTo>
                <a:lnTo>
                  <a:pt x="1822545" y="1407995"/>
                </a:lnTo>
                <a:lnTo>
                  <a:pt x="1820957" y="1406090"/>
                </a:lnTo>
                <a:lnTo>
                  <a:pt x="1819053" y="1404184"/>
                </a:lnTo>
                <a:lnTo>
                  <a:pt x="1817148" y="1402597"/>
                </a:lnTo>
                <a:lnTo>
                  <a:pt x="1814926" y="1401326"/>
                </a:lnTo>
                <a:lnTo>
                  <a:pt x="1812704" y="1400374"/>
                </a:lnTo>
                <a:lnTo>
                  <a:pt x="1810481" y="1399421"/>
                </a:lnTo>
                <a:lnTo>
                  <a:pt x="1807624" y="1398786"/>
                </a:lnTo>
                <a:lnTo>
                  <a:pt x="1805085" y="1398468"/>
                </a:lnTo>
                <a:lnTo>
                  <a:pt x="1802228" y="1398468"/>
                </a:lnTo>
                <a:lnTo>
                  <a:pt x="1654611" y="1398468"/>
                </a:lnTo>
                <a:lnTo>
                  <a:pt x="1652072" y="1398468"/>
                </a:lnTo>
                <a:close/>
                <a:moveTo>
                  <a:pt x="1299063" y="1398468"/>
                </a:moveTo>
                <a:lnTo>
                  <a:pt x="1296206" y="1398786"/>
                </a:lnTo>
                <a:lnTo>
                  <a:pt x="1293666" y="1399421"/>
                </a:lnTo>
                <a:lnTo>
                  <a:pt x="1291444" y="1400374"/>
                </a:lnTo>
                <a:lnTo>
                  <a:pt x="1288904" y="1401326"/>
                </a:lnTo>
                <a:lnTo>
                  <a:pt x="1286682" y="1402597"/>
                </a:lnTo>
                <a:lnTo>
                  <a:pt x="1284777" y="1404184"/>
                </a:lnTo>
                <a:lnTo>
                  <a:pt x="1282872" y="1406090"/>
                </a:lnTo>
                <a:lnTo>
                  <a:pt x="1281285" y="1407995"/>
                </a:lnTo>
                <a:lnTo>
                  <a:pt x="1280015" y="1409901"/>
                </a:lnTo>
                <a:lnTo>
                  <a:pt x="1278428" y="1411806"/>
                </a:lnTo>
                <a:lnTo>
                  <a:pt x="1277158" y="1414029"/>
                </a:lnTo>
                <a:lnTo>
                  <a:pt x="1276523" y="1416569"/>
                </a:lnTo>
                <a:lnTo>
                  <a:pt x="1275571" y="1419110"/>
                </a:lnTo>
                <a:lnTo>
                  <a:pt x="1275254" y="1421650"/>
                </a:lnTo>
                <a:lnTo>
                  <a:pt x="1275254" y="1424191"/>
                </a:lnTo>
                <a:lnTo>
                  <a:pt x="1275254" y="1501358"/>
                </a:lnTo>
                <a:lnTo>
                  <a:pt x="1275254" y="1503899"/>
                </a:lnTo>
                <a:lnTo>
                  <a:pt x="1275571" y="1506439"/>
                </a:lnTo>
                <a:lnTo>
                  <a:pt x="1276523" y="1509297"/>
                </a:lnTo>
                <a:lnTo>
                  <a:pt x="1277158" y="1511520"/>
                </a:lnTo>
                <a:lnTo>
                  <a:pt x="1278428" y="1513743"/>
                </a:lnTo>
                <a:lnTo>
                  <a:pt x="1280015" y="1515649"/>
                </a:lnTo>
                <a:lnTo>
                  <a:pt x="1281285" y="1518189"/>
                </a:lnTo>
                <a:lnTo>
                  <a:pt x="1282872" y="1520094"/>
                </a:lnTo>
                <a:lnTo>
                  <a:pt x="1284777" y="1521365"/>
                </a:lnTo>
                <a:lnTo>
                  <a:pt x="1286682" y="1522952"/>
                </a:lnTo>
                <a:lnTo>
                  <a:pt x="1288904" y="1524223"/>
                </a:lnTo>
                <a:lnTo>
                  <a:pt x="1291444" y="1525175"/>
                </a:lnTo>
                <a:lnTo>
                  <a:pt x="1293666" y="1526446"/>
                </a:lnTo>
                <a:lnTo>
                  <a:pt x="1296206" y="1526763"/>
                </a:lnTo>
                <a:lnTo>
                  <a:pt x="1299063" y="1527398"/>
                </a:lnTo>
                <a:lnTo>
                  <a:pt x="1301602" y="1527716"/>
                </a:lnTo>
                <a:lnTo>
                  <a:pt x="1449218" y="1527716"/>
                </a:lnTo>
                <a:lnTo>
                  <a:pt x="1452076" y="1527398"/>
                </a:lnTo>
                <a:lnTo>
                  <a:pt x="1454615" y="1526763"/>
                </a:lnTo>
                <a:lnTo>
                  <a:pt x="1456837" y="1526446"/>
                </a:lnTo>
                <a:lnTo>
                  <a:pt x="1459694" y="1525175"/>
                </a:lnTo>
                <a:lnTo>
                  <a:pt x="1461917" y="1524223"/>
                </a:lnTo>
                <a:lnTo>
                  <a:pt x="1463821" y="1522952"/>
                </a:lnTo>
                <a:lnTo>
                  <a:pt x="1465726" y="1521365"/>
                </a:lnTo>
                <a:lnTo>
                  <a:pt x="1467631" y="1520094"/>
                </a:lnTo>
                <a:lnTo>
                  <a:pt x="1469536" y="1518189"/>
                </a:lnTo>
                <a:lnTo>
                  <a:pt x="1471123" y="1515649"/>
                </a:lnTo>
                <a:lnTo>
                  <a:pt x="1472393" y="1513743"/>
                </a:lnTo>
                <a:lnTo>
                  <a:pt x="1473345" y="1511520"/>
                </a:lnTo>
                <a:lnTo>
                  <a:pt x="1474297" y="1509297"/>
                </a:lnTo>
                <a:lnTo>
                  <a:pt x="1474932" y="1506439"/>
                </a:lnTo>
                <a:lnTo>
                  <a:pt x="1475250" y="1503899"/>
                </a:lnTo>
                <a:lnTo>
                  <a:pt x="1475250" y="1501358"/>
                </a:lnTo>
                <a:lnTo>
                  <a:pt x="1475250" y="1424191"/>
                </a:lnTo>
                <a:lnTo>
                  <a:pt x="1475250" y="1421650"/>
                </a:lnTo>
                <a:lnTo>
                  <a:pt x="1474932" y="1419110"/>
                </a:lnTo>
                <a:lnTo>
                  <a:pt x="1474297" y="1416569"/>
                </a:lnTo>
                <a:lnTo>
                  <a:pt x="1473345" y="1414029"/>
                </a:lnTo>
                <a:lnTo>
                  <a:pt x="1472393" y="1411806"/>
                </a:lnTo>
                <a:lnTo>
                  <a:pt x="1471123" y="1409901"/>
                </a:lnTo>
                <a:lnTo>
                  <a:pt x="1469536" y="1407995"/>
                </a:lnTo>
                <a:lnTo>
                  <a:pt x="1467631" y="1406090"/>
                </a:lnTo>
                <a:lnTo>
                  <a:pt x="1465726" y="1404184"/>
                </a:lnTo>
                <a:lnTo>
                  <a:pt x="1463821" y="1402597"/>
                </a:lnTo>
                <a:lnTo>
                  <a:pt x="1461917" y="1401326"/>
                </a:lnTo>
                <a:lnTo>
                  <a:pt x="1459694" y="1400374"/>
                </a:lnTo>
                <a:lnTo>
                  <a:pt x="1456837" y="1399421"/>
                </a:lnTo>
                <a:lnTo>
                  <a:pt x="1454615" y="1398786"/>
                </a:lnTo>
                <a:lnTo>
                  <a:pt x="1452076" y="1398468"/>
                </a:lnTo>
                <a:lnTo>
                  <a:pt x="1449218" y="1398468"/>
                </a:lnTo>
                <a:lnTo>
                  <a:pt x="1301602" y="1398468"/>
                </a:lnTo>
                <a:lnTo>
                  <a:pt x="1299063" y="1398468"/>
                </a:lnTo>
                <a:close/>
                <a:moveTo>
                  <a:pt x="945736" y="1398468"/>
                </a:moveTo>
                <a:lnTo>
                  <a:pt x="942879" y="1398786"/>
                </a:lnTo>
                <a:lnTo>
                  <a:pt x="940657" y="1399421"/>
                </a:lnTo>
                <a:lnTo>
                  <a:pt x="937800" y="1400374"/>
                </a:lnTo>
                <a:lnTo>
                  <a:pt x="935578" y="1401326"/>
                </a:lnTo>
                <a:lnTo>
                  <a:pt x="933673" y="1402597"/>
                </a:lnTo>
                <a:lnTo>
                  <a:pt x="931451" y="1404184"/>
                </a:lnTo>
                <a:lnTo>
                  <a:pt x="929863" y="1406090"/>
                </a:lnTo>
                <a:lnTo>
                  <a:pt x="927959" y="1407995"/>
                </a:lnTo>
                <a:lnTo>
                  <a:pt x="926371" y="1409901"/>
                </a:lnTo>
                <a:lnTo>
                  <a:pt x="925419" y="1411806"/>
                </a:lnTo>
                <a:lnTo>
                  <a:pt x="924149" y="1414029"/>
                </a:lnTo>
                <a:lnTo>
                  <a:pt x="923514" y="1416569"/>
                </a:lnTo>
                <a:lnTo>
                  <a:pt x="922562" y="1419110"/>
                </a:lnTo>
                <a:lnTo>
                  <a:pt x="922244" y="1421650"/>
                </a:lnTo>
                <a:lnTo>
                  <a:pt x="922244" y="1424191"/>
                </a:lnTo>
                <a:lnTo>
                  <a:pt x="922244" y="1501358"/>
                </a:lnTo>
                <a:lnTo>
                  <a:pt x="922244" y="1503899"/>
                </a:lnTo>
                <a:lnTo>
                  <a:pt x="922562" y="1506439"/>
                </a:lnTo>
                <a:lnTo>
                  <a:pt x="923514" y="1509297"/>
                </a:lnTo>
                <a:lnTo>
                  <a:pt x="924149" y="1511520"/>
                </a:lnTo>
                <a:lnTo>
                  <a:pt x="925419" y="1513743"/>
                </a:lnTo>
                <a:lnTo>
                  <a:pt x="926371" y="1515649"/>
                </a:lnTo>
                <a:lnTo>
                  <a:pt x="927959" y="1518189"/>
                </a:lnTo>
                <a:lnTo>
                  <a:pt x="929863" y="1520094"/>
                </a:lnTo>
                <a:lnTo>
                  <a:pt x="931451" y="1521365"/>
                </a:lnTo>
                <a:lnTo>
                  <a:pt x="933673" y="1522952"/>
                </a:lnTo>
                <a:lnTo>
                  <a:pt x="935578" y="1524223"/>
                </a:lnTo>
                <a:lnTo>
                  <a:pt x="937800" y="1525175"/>
                </a:lnTo>
                <a:lnTo>
                  <a:pt x="940657" y="1526446"/>
                </a:lnTo>
                <a:lnTo>
                  <a:pt x="942879" y="1526763"/>
                </a:lnTo>
                <a:lnTo>
                  <a:pt x="945736" y="1527398"/>
                </a:lnTo>
                <a:lnTo>
                  <a:pt x="948276" y="1527716"/>
                </a:lnTo>
                <a:lnTo>
                  <a:pt x="1095892" y="1527716"/>
                </a:lnTo>
                <a:lnTo>
                  <a:pt x="1098432" y="1527398"/>
                </a:lnTo>
                <a:lnTo>
                  <a:pt x="1101289" y="1526763"/>
                </a:lnTo>
                <a:lnTo>
                  <a:pt x="1103828" y="1526446"/>
                </a:lnTo>
                <a:lnTo>
                  <a:pt x="1106368" y="1525175"/>
                </a:lnTo>
                <a:lnTo>
                  <a:pt x="1108590" y="1524223"/>
                </a:lnTo>
                <a:lnTo>
                  <a:pt x="1110812" y="1522952"/>
                </a:lnTo>
                <a:lnTo>
                  <a:pt x="1112717" y="1521365"/>
                </a:lnTo>
                <a:lnTo>
                  <a:pt x="1114622" y="1520094"/>
                </a:lnTo>
                <a:lnTo>
                  <a:pt x="1116209" y="1518189"/>
                </a:lnTo>
                <a:lnTo>
                  <a:pt x="1117796" y="1515649"/>
                </a:lnTo>
                <a:lnTo>
                  <a:pt x="1119384" y="1513743"/>
                </a:lnTo>
                <a:lnTo>
                  <a:pt x="1120018" y="1511520"/>
                </a:lnTo>
                <a:lnTo>
                  <a:pt x="1121288" y="1509297"/>
                </a:lnTo>
                <a:lnTo>
                  <a:pt x="1121606" y="1506439"/>
                </a:lnTo>
                <a:lnTo>
                  <a:pt x="1121923" y="1503899"/>
                </a:lnTo>
                <a:lnTo>
                  <a:pt x="1122241" y="1501358"/>
                </a:lnTo>
                <a:lnTo>
                  <a:pt x="1122241" y="1424191"/>
                </a:lnTo>
                <a:lnTo>
                  <a:pt x="1121923" y="1421650"/>
                </a:lnTo>
                <a:lnTo>
                  <a:pt x="1121606" y="1419110"/>
                </a:lnTo>
                <a:lnTo>
                  <a:pt x="1121288" y="1416569"/>
                </a:lnTo>
                <a:lnTo>
                  <a:pt x="1120018" y="1414029"/>
                </a:lnTo>
                <a:lnTo>
                  <a:pt x="1119384" y="1411806"/>
                </a:lnTo>
                <a:lnTo>
                  <a:pt x="1117796" y="1409901"/>
                </a:lnTo>
                <a:lnTo>
                  <a:pt x="1116209" y="1407995"/>
                </a:lnTo>
                <a:lnTo>
                  <a:pt x="1114622" y="1406090"/>
                </a:lnTo>
                <a:lnTo>
                  <a:pt x="1112717" y="1404184"/>
                </a:lnTo>
                <a:lnTo>
                  <a:pt x="1110812" y="1402597"/>
                </a:lnTo>
                <a:lnTo>
                  <a:pt x="1108590" y="1401326"/>
                </a:lnTo>
                <a:lnTo>
                  <a:pt x="1106368" y="1400374"/>
                </a:lnTo>
                <a:lnTo>
                  <a:pt x="1103828" y="1399421"/>
                </a:lnTo>
                <a:lnTo>
                  <a:pt x="1101289" y="1398786"/>
                </a:lnTo>
                <a:lnTo>
                  <a:pt x="1098432" y="1398468"/>
                </a:lnTo>
                <a:lnTo>
                  <a:pt x="1095892" y="1398468"/>
                </a:lnTo>
                <a:lnTo>
                  <a:pt x="948276" y="1398468"/>
                </a:lnTo>
                <a:lnTo>
                  <a:pt x="945736" y="1398468"/>
                </a:lnTo>
                <a:close/>
                <a:moveTo>
                  <a:pt x="1652072" y="1169507"/>
                </a:moveTo>
                <a:lnTo>
                  <a:pt x="1649215" y="1169824"/>
                </a:lnTo>
                <a:lnTo>
                  <a:pt x="1646992" y="1170777"/>
                </a:lnTo>
                <a:lnTo>
                  <a:pt x="1644453" y="1171412"/>
                </a:lnTo>
                <a:lnTo>
                  <a:pt x="1642231" y="1172682"/>
                </a:lnTo>
                <a:lnTo>
                  <a:pt x="1640326" y="1174270"/>
                </a:lnTo>
                <a:lnTo>
                  <a:pt x="1637786" y="1175540"/>
                </a:lnTo>
                <a:lnTo>
                  <a:pt x="1636199" y="1177128"/>
                </a:lnTo>
                <a:lnTo>
                  <a:pt x="1634294" y="1179033"/>
                </a:lnTo>
                <a:lnTo>
                  <a:pt x="1633024" y="1180939"/>
                </a:lnTo>
                <a:lnTo>
                  <a:pt x="1631755" y="1183162"/>
                </a:lnTo>
                <a:lnTo>
                  <a:pt x="1630485" y="1185702"/>
                </a:lnTo>
                <a:lnTo>
                  <a:pt x="1629850" y="1187925"/>
                </a:lnTo>
                <a:lnTo>
                  <a:pt x="1629215" y="1190466"/>
                </a:lnTo>
                <a:lnTo>
                  <a:pt x="1628580" y="1193324"/>
                </a:lnTo>
                <a:lnTo>
                  <a:pt x="1628580" y="1195864"/>
                </a:lnTo>
                <a:lnTo>
                  <a:pt x="1628580" y="1272714"/>
                </a:lnTo>
                <a:lnTo>
                  <a:pt x="1628580" y="1275572"/>
                </a:lnTo>
                <a:lnTo>
                  <a:pt x="1629215" y="1278113"/>
                </a:lnTo>
                <a:lnTo>
                  <a:pt x="1629850" y="1280336"/>
                </a:lnTo>
                <a:lnTo>
                  <a:pt x="1630485" y="1282876"/>
                </a:lnTo>
                <a:lnTo>
                  <a:pt x="1631755" y="1285099"/>
                </a:lnTo>
                <a:lnTo>
                  <a:pt x="1633024" y="1287322"/>
                </a:lnTo>
                <a:lnTo>
                  <a:pt x="1634294" y="1289227"/>
                </a:lnTo>
                <a:lnTo>
                  <a:pt x="1636199" y="1291133"/>
                </a:lnTo>
                <a:lnTo>
                  <a:pt x="1637786" y="1292720"/>
                </a:lnTo>
                <a:lnTo>
                  <a:pt x="1640326" y="1294308"/>
                </a:lnTo>
                <a:lnTo>
                  <a:pt x="1642231" y="1295896"/>
                </a:lnTo>
                <a:lnTo>
                  <a:pt x="1644453" y="1296849"/>
                </a:lnTo>
                <a:lnTo>
                  <a:pt x="1646992" y="1297801"/>
                </a:lnTo>
                <a:lnTo>
                  <a:pt x="1649215" y="1298437"/>
                </a:lnTo>
                <a:lnTo>
                  <a:pt x="1652072" y="1298754"/>
                </a:lnTo>
                <a:lnTo>
                  <a:pt x="1654611" y="1298754"/>
                </a:lnTo>
                <a:lnTo>
                  <a:pt x="1802228" y="1298754"/>
                </a:lnTo>
                <a:lnTo>
                  <a:pt x="1805085" y="1298754"/>
                </a:lnTo>
                <a:lnTo>
                  <a:pt x="1807624" y="1298437"/>
                </a:lnTo>
                <a:lnTo>
                  <a:pt x="1810481" y="1297801"/>
                </a:lnTo>
                <a:lnTo>
                  <a:pt x="1812704" y="1296849"/>
                </a:lnTo>
                <a:lnTo>
                  <a:pt x="1814926" y="1295896"/>
                </a:lnTo>
                <a:lnTo>
                  <a:pt x="1817148" y="1294308"/>
                </a:lnTo>
                <a:lnTo>
                  <a:pt x="1819053" y="1292720"/>
                </a:lnTo>
                <a:lnTo>
                  <a:pt x="1820957" y="1291133"/>
                </a:lnTo>
                <a:lnTo>
                  <a:pt x="1822545" y="1289227"/>
                </a:lnTo>
                <a:lnTo>
                  <a:pt x="1824132" y="1287322"/>
                </a:lnTo>
                <a:lnTo>
                  <a:pt x="1825719" y="1285099"/>
                </a:lnTo>
                <a:lnTo>
                  <a:pt x="1826354" y="1282876"/>
                </a:lnTo>
                <a:lnTo>
                  <a:pt x="1827624" y="1280336"/>
                </a:lnTo>
                <a:lnTo>
                  <a:pt x="1827941" y="1278113"/>
                </a:lnTo>
                <a:lnTo>
                  <a:pt x="1828259" y="1275572"/>
                </a:lnTo>
                <a:lnTo>
                  <a:pt x="1828894" y="1272714"/>
                </a:lnTo>
                <a:lnTo>
                  <a:pt x="1828894" y="1195864"/>
                </a:lnTo>
                <a:lnTo>
                  <a:pt x="1828259" y="1193324"/>
                </a:lnTo>
                <a:lnTo>
                  <a:pt x="1827941" y="1190466"/>
                </a:lnTo>
                <a:lnTo>
                  <a:pt x="1827624" y="1187925"/>
                </a:lnTo>
                <a:lnTo>
                  <a:pt x="1826354" y="1185702"/>
                </a:lnTo>
                <a:lnTo>
                  <a:pt x="1825719" y="1183162"/>
                </a:lnTo>
                <a:lnTo>
                  <a:pt x="1824132" y="1180939"/>
                </a:lnTo>
                <a:lnTo>
                  <a:pt x="1822545" y="1179033"/>
                </a:lnTo>
                <a:lnTo>
                  <a:pt x="1820957" y="1177128"/>
                </a:lnTo>
                <a:lnTo>
                  <a:pt x="1819053" y="1175540"/>
                </a:lnTo>
                <a:lnTo>
                  <a:pt x="1817148" y="1174270"/>
                </a:lnTo>
                <a:lnTo>
                  <a:pt x="1814926" y="1172682"/>
                </a:lnTo>
                <a:lnTo>
                  <a:pt x="1812704" y="1171412"/>
                </a:lnTo>
                <a:lnTo>
                  <a:pt x="1810481" y="1170777"/>
                </a:lnTo>
                <a:lnTo>
                  <a:pt x="1807624" y="1169824"/>
                </a:lnTo>
                <a:lnTo>
                  <a:pt x="1805085" y="1169507"/>
                </a:lnTo>
                <a:lnTo>
                  <a:pt x="1802228" y="1169507"/>
                </a:lnTo>
                <a:lnTo>
                  <a:pt x="1654611" y="1169507"/>
                </a:lnTo>
                <a:lnTo>
                  <a:pt x="1652072" y="1169507"/>
                </a:lnTo>
                <a:close/>
                <a:moveTo>
                  <a:pt x="1299063" y="1169507"/>
                </a:moveTo>
                <a:lnTo>
                  <a:pt x="1296206" y="1169824"/>
                </a:lnTo>
                <a:lnTo>
                  <a:pt x="1293666" y="1170777"/>
                </a:lnTo>
                <a:lnTo>
                  <a:pt x="1291444" y="1171412"/>
                </a:lnTo>
                <a:lnTo>
                  <a:pt x="1288904" y="1172682"/>
                </a:lnTo>
                <a:lnTo>
                  <a:pt x="1286682" y="1174270"/>
                </a:lnTo>
                <a:lnTo>
                  <a:pt x="1284777" y="1175540"/>
                </a:lnTo>
                <a:lnTo>
                  <a:pt x="1282872" y="1177128"/>
                </a:lnTo>
                <a:lnTo>
                  <a:pt x="1281285" y="1179033"/>
                </a:lnTo>
                <a:lnTo>
                  <a:pt x="1280015" y="1180939"/>
                </a:lnTo>
                <a:lnTo>
                  <a:pt x="1278428" y="1183162"/>
                </a:lnTo>
                <a:lnTo>
                  <a:pt x="1277158" y="1185702"/>
                </a:lnTo>
                <a:lnTo>
                  <a:pt x="1276523" y="1187925"/>
                </a:lnTo>
                <a:lnTo>
                  <a:pt x="1275571" y="1190466"/>
                </a:lnTo>
                <a:lnTo>
                  <a:pt x="1275254" y="1193324"/>
                </a:lnTo>
                <a:lnTo>
                  <a:pt x="1275254" y="1195864"/>
                </a:lnTo>
                <a:lnTo>
                  <a:pt x="1275254" y="1272714"/>
                </a:lnTo>
                <a:lnTo>
                  <a:pt x="1275254" y="1275572"/>
                </a:lnTo>
                <a:lnTo>
                  <a:pt x="1275571" y="1278113"/>
                </a:lnTo>
                <a:lnTo>
                  <a:pt x="1276523" y="1280336"/>
                </a:lnTo>
                <a:lnTo>
                  <a:pt x="1277158" y="1282876"/>
                </a:lnTo>
                <a:lnTo>
                  <a:pt x="1278428" y="1285099"/>
                </a:lnTo>
                <a:lnTo>
                  <a:pt x="1280015" y="1287322"/>
                </a:lnTo>
                <a:lnTo>
                  <a:pt x="1281285" y="1289227"/>
                </a:lnTo>
                <a:lnTo>
                  <a:pt x="1282872" y="1291133"/>
                </a:lnTo>
                <a:lnTo>
                  <a:pt x="1284777" y="1292720"/>
                </a:lnTo>
                <a:lnTo>
                  <a:pt x="1286682" y="1294308"/>
                </a:lnTo>
                <a:lnTo>
                  <a:pt x="1288904" y="1295896"/>
                </a:lnTo>
                <a:lnTo>
                  <a:pt x="1291444" y="1296849"/>
                </a:lnTo>
                <a:lnTo>
                  <a:pt x="1293666" y="1297801"/>
                </a:lnTo>
                <a:lnTo>
                  <a:pt x="1296206" y="1298437"/>
                </a:lnTo>
                <a:lnTo>
                  <a:pt x="1299063" y="1298754"/>
                </a:lnTo>
                <a:lnTo>
                  <a:pt x="1301602" y="1298754"/>
                </a:lnTo>
                <a:lnTo>
                  <a:pt x="1449218" y="1298754"/>
                </a:lnTo>
                <a:lnTo>
                  <a:pt x="1452076" y="1298754"/>
                </a:lnTo>
                <a:lnTo>
                  <a:pt x="1454615" y="1298437"/>
                </a:lnTo>
                <a:lnTo>
                  <a:pt x="1456837" y="1297801"/>
                </a:lnTo>
                <a:lnTo>
                  <a:pt x="1459694" y="1296849"/>
                </a:lnTo>
                <a:lnTo>
                  <a:pt x="1461917" y="1295896"/>
                </a:lnTo>
                <a:lnTo>
                  <a:pt x="1463821" y="1294308"/>
                </a:lnTo>
                <a:lnTo>
                  <a:pt x="1465726" y="1292720"/>
                </a:lnTo>
                <a:lnTo>
                  <a:pt x="1467631" y="1291133"/>
                </a:lnTo>
                <a:lnTo>
                  <a:pt x="1469536" y="1289227"/>
                </a:lnTo>
                <a:lnTo>
                  <a:pt x="1471123" y="1287322"/>
                </a:lnTo>
                <a:lnTo>
                  <a:pt x="1472393" y="1285099"/>
                </a:lnTo>
                <a:lnTo>
                  <a:pt x="1473345" y="1282876"/>
                </a:lnTo>
                <a:lnTo>
                  <a:pt x="1474297" y="1280336"/>
                </a:lnTo>
                <a:lnTo>
                  <a:pt x="1474932" y="1278113"/>
                </a:lnTo>
                <a:lnTo>
                  <a:pt x="1475250" y="1275572"/>
                </a:lnTo>
                <a:lnTo>
                  <a:pt x="1475250" y="1272714"/>
                </a:lnTo>
                <a:lnTo>
                  <a:pt x="1475250" y="1195864"/>
                </a:lnTo>
                <a:lnTo>
                  <a:pt x="1475250" y="1193324"/>
                </a:lnTo>
                <a:lnTo>
                  <a:pt x="1474932" y="1190466"/>
                </a:lnTo>
                <a:lnTo>
                  <a:pt x="1474297" y="1187925"/>
                </a:lnTo>
                <a:lnTo>
                  <a:pt x="1473345" y="1185702"/>
                </a:lnTo>
                <a:lnTo>
                  <a:pt x="1472393" y="1183162"/>
                </a:lnTo>
                <a:lnTo>
                  <a:pt x="1471123" y="1180939"/>
                </a:lnTo>
                <a:lnTo>
                  <a:pt x="1469536" y="1179033"/>
                </a:lnTo>
                <a:lnTo>
                  <a:pt x="1467631" y="1177128"/>
                </a:lnTo>
                <a:lnTo>
                  <a:pt x="1465726" y="1175540"/>
                </a:lnTo>
                <a:lnTo>
                  <a:pt x="1463821" y="1174270"/>
                </a:lnTo>
                <a:lnTo>
                  <a:pt x="1461917" y="1172682"/>
                </a:lnTo>
                <a:lnTo>
                  <a:pt x="1459694" y="1171412"/>
                </a:lnTo>
                <a:lnTo>
                  <a:pt x="1456837" y="1170777"/>
                </a:lnTo>
                <a:lnTo>
                  <a:pt x="1454615" y="1169824"/>
                </a:lnTo>
                <a:lnTo>
                  <a:pt x="1452076" y="1169507"/>
                </a:lnTo>
                <a:lnTo>
                  <a:pt x="1449218" y="1169507"/>
                </a:lnTo>
                <a:lnTo>
                  <a:pt x="1301602" y="1169507"/>
                </a:lnTo>
                <a:lnTo>
                  <a:pt x="1299063" y="1169507"/>
                </a:lnTo>
                <a:close/>
                <a:moveTo>
                  <a:pt x="945736" y="1169507"/>
                </a:moveTo>
                <a:lnTo>
                  <a:pt x="942879" y="1169824"/>
                </a:lnTo>
                <a:lnTo>
                  <a:pt x="940657" y="1170777"/>
                </a:lnTo>
                <a:lnTo>
                  <a:pt x="937800" y="1171412"/>
                </a:lnTo>
                <a:lnTo>
                  <a:pt x="935578" y="1172682"/>
                </a:lnTo>
                <a:lnTo>
                  <a:pt x="933673" y="1174270"/>
                </a:lnTo>
                <a:lnTo>
                  <a:pt x="931451" y="1175540"/>
                </a:lnTo>
                <a:lnTo>
                  <a:pt x="929863" y="1177128"/>
                </a:lnTo>
                <a:lnTo>
                  <a:pt x="927959" y="1179033"/>
                </a:lnTo>
                <a:lnTo>
                  <a:pt x="926371" y="1180939"/>
                </a:lnTo>
                <a:lnTo>
                  <a:pt x="925419" y="1183162"/>
                </a:lnTo>
                <a:lnTo>
                  <a:pt x="924149" y="1185702"/>
                </a:lnTo>
                <a:lnTo>
                  <a:pt x="923514" y="1187925"/>
                </a:lnTo>
                <a:lnTo>
                  <a:pt x="922562" y="1190466"/>
                </a:lnTo>
                <a:lnTo>
                  <a:pt x="922244" y="1193324"/>
                </a:lnTo>
                <a:lnTo>
                  <a:pt x="922244" y="1195864"/>
                </a:lnTo>
                <a:lnTo>
                  <a:pt x="922244" y="1272714"/>
                </a:lnTo>
                <a:lnTo>
                  <a:pt x="922244" y="1275572"/>
                </a:lnTo>
                <a:lnTo>
                  <a:pt x="922562" y="1278113"/>
                </a:lnTo>
                <a:lnTo>
                  <a:pt x="923514" y="1280336"/>
                </a:lnTo>
                <a:lnTo>
                  <a:pt x="924149" y="1282876"/>
                </a:lnTo>
                <a:lnTo>
                  <a:pt x="925419" y="1285099"/>
                </a:lnTo>
                <a:lnTo>
                  <a:pt x="926371" y="1287322"/>
                </a:lnTo>
                <a:lnTo>
                  <a:pt x="927959" y="1289227"/>
                </a:lnTo>
                <a:lnTo>
                  <a:pt x="929863" y="1291133"/>
                </a:lnTo>
                <a:lnTo>
                  <a:pt x="931451" y="1292720"/>
                </a:lnTo>
                <a:lnTo>
                  <a:pt x="933673" y="1294308"/>
                </a:lnTo>
                <a:lnTo>
                  <a:pt x="935578" y="1295896"/>
                </a:lnTo>
                <a:lnTo>
                  <a:pt x="937800" y="1296849"/>
                </a:lnTo>
                <a:lnTo>
                  <a:pt x="940657" y="1297801"/>
                </a:lnTo>
                <a:lnTo>
                  <a:pt x="942879" y="1298437"/>
                </a:lnTo>
                <a:lnTo>
                  <a:pt x="945736" y="1298754"/>
                </a:lnTo>
                <a:lnTo>
                  <a:pt x="948276" y="1298754"/>
                </a:lnTo>
                <a:lnTo>
                  <a:pt x="1095892" y="1298754"/>
                </a:lnTo>
                <a:lnTo>
                  <a:pt x="1098432" y="1298754"/>
                </a:lnTo>
                <a:lnTo>
                  <a:pt x="1101289" y="1298437"/>
                </a:lnTo>
                <a:lnTo>
                  <a:pt x="1103828" y="1297801"/>
                </a:lnTo>
                <a:lnTo>
                  <a:pt x="1106368" y="1296849"/>
                </a:lnTo>
                <a:lnTo>
                  <a:pt x="1108590" y="1295896"/>
                </a:lnTo>
                <a:lnTo>
                  <a:pt x="1110812" y="1294308"/>
                </a:lnTo>
                <a:lnTo>
                  <a:pt x="1112717" y="1292720"/>
                </a:lnTo>
                <a:lnTo>
                  <a:pt x="1114622" y="1291133"/>
                </a:lnTo>
                <a:lnTo>
                  <a:pt x="1116209" y="1289227"/>
                </a:lnTo>
                <a:lnTo>
                  <a:pt x="1117796" y="1287322"/>
                </a:lnTo>
                <a:lnTo>
                  <a:pt x="1119384" y="1285099"/>
                </a:lnTo>
                <a:lnTo>
                  <a:pt x="1120018" y="1282876"/>
                </a:lnTo>
                <a:lnTo>
                  <a:pt x="1121288" y="1280336"/>
                </a:lnTo>
                <a:lnTo>
                  <a:pt x="1121606" y="1278113"/>
                </a:lnTo>
                <a:lnTo>
                  <a:pt x="1121923" y="1275572"/>
                </a:lnTo>
                <a:lnTo>
                  <a:pt x="1122241" y="1272714"/>
                </a:lnTo>
                <a:lnTo>
                  <a:pt x="1122241" y="1195864"/>
                </a:lnTo>
                <a:lnTo>
                  <a:pt x="1121923" y="1193324"/>
                </a:lnTo>
                <a:lnTo>
                  <a:pt x="1121606" y="1190466"/>
                </a:lnTo>
                <a:lnTo>
                  <a:pt x="1121288" y="1187925"/>
                </a:lnTo>
                <a:lnTo>
                  <a:pt x="1120018" y="1185702"/>
                </a:lnTo>
                <a:lnTo>
                  <a:pt x="1119384" y="1183162"/>
                </a:lnTo>
                <a:lnTo>
                  <a:pt x="1117796" y="1180939"/>
                </a:lnTo>
                <a:lnTo>
                  <a:pt x="1116209" y="1179033"/>
                </a:lnTo>
                <a:lnTo>
                  <a:pt x="1114622" y="1177128"/>
                </a:lnTo>
                <a:lnTo>
                  <a:pt x="1112717" y="1175540"/>
                </a:lnTo>
                <a:lnTo>
                  <a:pt x="1110812" y="1174270"/>
                </a:lnTo>
                <a:lnTo>
                  <a:pt x="1108590" y="1172682"/>
                </a:lnTo>
                <a:lnTo>
                  <a:pt x="1106368" y="1171412"/>
                </a:lnTo>
                <a:lnTo>
                  <a:pt x="1103828" y="1170777"/>
                </a:lnTo>
                <a:lnTo>
                  <a:pt x="1101289" y="1169824"/>
                </a:lnTo>
                <a:lnTo>
                  <a:pt x="1098432" y="1169507"/>
                </a:lnTo>
                <a:lnTo>
                  <a:pt x="1095892" y="1169507"/>
                </a:lnTo>
                <a:lnTo>
                  <a:pt x="948276" y="1169507"/>
                </a:lnTo>
                <a:lnTo>
                  <a:pt x="945736" y="1169507"/>
                </a:lnTo>
                <a:close/>
                <a:moveTo>
                  <a:pt x="1652072" y="941180"/>
                </a:moveTo>
                <a:lnTo>
                  <a:pt x="1649215" y="941497"/>
                </a:lnTo>
                <a:lnTo>
                  <a:pt x="1646992" y="942133"/>
                </a:lnTo>
                <a:lnTo>
                  <a:pt x="1644453" y="943085"/>
                </a:lnTo>
                <a:lnTo>
                  <a:pt x="1642231" y="944038"/>
                </a:lnTo>
                <a:lnTo>
                  <a:pt x="1640326" y="945308"/>
                </a:lnTo>
                <a:lnTo>
                  <a:pt x="1637786" y="946896"/>
                </a:lnTo>
                <a:lnTo>
                  <a:pt x="1636199" y="948801"/>
                </a:lnTo>
                <a:lnTo>
                  <a:pt x="1634294" y="950389"/>
                </a:lnTo>
                <a:lnTo>
                  <a:pt x="1633024" y="952612"/>
                </a:lnTo>
                <a:lnTo>
                  <a:pt x="1631755" y="954517"/>
                </a:lnTo>
                <a:lnTo>
                  <a:pt x="1630485" y="956740"/>
                </a:lnTo>
                <a:lnTo>
                  <a:pt x="1629850" y="959598"/>
                </a:lnTo>
                <a:lnTo>
                  <a:pt x="1629215" y="961821"/>
                </a:lnTo>
                <a:lnTo>
                  <a:pt x="1628580" y="964362"/>
                </a:lnTo>
                <a:lnTo>
                  <a:pt x="1628580" y="967220"/>
                </a:lnTo>
                <a:lnTo>
                  <a:pt x="1628580" y="1044070"/>
                </a:lnTo>
                <a:lnTo>
                  <a:pt x="1628580" y="1046610"/>
                </a:lnTo>
                <a:lnTo>
                  <a:pt x="1629215" y="1049468"/>
                </a:lnTo>
                <a:lnTo>
                  <a:pt x="1629850" y="1052009"/>
                </a:lnTo>
                <a:lnTo>
                  <a:pt x="1630485" y="1054232"/>
                </a:lnTo>
                <a:lnTo>
                  <a:pt x="1631755" y="1056772"/>
                </a:lnTo>
                <a:lnTo>
                  <a:pt x="1633024" y="1058995"/>
                </a:lnTo>
                <a:lnTo>
                  <a:pt x="1634294" y="1060901"/>
                </a:lnTo>
                <a:lnTo>
                  <a:pt x="1636199" y="1062806"/>
                </a:lnTo>
                <a:lnTo>
                  <a:pt x="1637786" y="1064394"/>
                </a:lnTo>
                <a:lnTo>
                  <a:pt x="1640326" y="1065982"/>
                </a:lnTo>
                <a:lnTo>
                  <a:pt x="1642231" y="1067252"/>
                </a:lnTo>
                <a:lnTo>
                  <a:pt x="1644453" y="1068204"/>
                </a:lnTo>
                <a:lnTo>
                  <a:pt x="1646992" y="1069157"/>
                </a:lnTo>
                <a:lnTo>
                  <a:pt x="1649215" y="1069792"/>
                </a:lnTo>
                <a:lnTo>
                  <a:pt x="1652072" y="1070110"/>
                </a:lnTo>
                <a:lnTo>
                  <a:pt x="1654611" y="1070427"/>
                </a:lnTo>
                <a:lnTo>
                  <a:pt x="1802228" y="1070427"/>
                </a:lnTo>
                <a:lnTo>
                  <a:pt x="1805085" y="1070110"/>
                </a:lnTo>
                <a:lnTo>
                  <a:pt x="1807624" y="1069792"/>
                </a:lnTo>
                <a:lnTo>
                  <a:pt x="1810481" y="1069157"/>
                </a:lnTo>
                <a:lnTo>
                  <a:pt x="1812704" y="1068204"/>
                </a:lnTo>
                <a:lnTo>
                  <a:pt x="1814926" y="1067252"/>
                </a:lnTo>
                <a:lnTo>
                  <a:pt x="1817148" y="1065982"/>
                </a:lnTo>
                <a:lnTo>
                  <a:pt x="1819053" y="1064394"/>
                </a:lnTo>
                <a:lnTo>
                  <a:pt x="1820957" y="1062806"/>
                </a:lnTo>
                <a:lnTo>
                  <a:pt x="1822545" y="1060901"/>
                </a:lnTo>
                <a:lnTo>
                  <a:pt x="1824132" y="1058995"/>
                </a:lnTo>
                <a:lnTo>
                  <a:pt x="1825719" y="1056772"/>
                </a:lnTo>
                <a:lnTo>
                  <a:pt x="1826354" y="1054232"/>
                </a:lnTo>
                <a:lnTo>
                  <a:pt x="1827624" y="1052009"/>
                </a:lnTo>
                <a:lnTo>
                  <a:pt x="1827941" y="1049468"/>
                </a:lnTo>
                <a:lnTo>
                  <a:pt x="1828259" y="1046610"/>
                </a:lnTo>
                <a:lnTo>
                  <a:pt x="1828894" y="1044070"/>
                </a:lnTo>
                <a:lnTo>
                  <a:pt x="1828894" y="967220"/>
                </a:lnTo>
                <a:lnTo>
                  <a:pt x="1828259" y="964362"/>
                </a:lnTo>
                <a:lnTo>
                  <a:pt x="1827941" y="961821"/>
                </a:lnTo>
                <a:lnTo>
                  <a:pt x="1827624" y="959598"/>
                </a:lnTo>
                <a:lnTo>
                  <a:pt x="1826354" y="956740"/>
                </a:lnTo>
                <a:lnTo>
                  <a:pt x="1825719" y="954517"/>
                </a:lnTo>
                <a:lnTo>
                  <a:pt x="1824132" y="952612"/>
                </a:lnTo>
                <a:lnTo>
                  <a:pt x="1822545" y="950389"/>
                </a:lnTo>
                <a:lnTo>
                  <a:pt x="1820957" y="948801"/>
                </a:lnTo>
                <a:lnTo>
                  <a:pt x="1819053" y="946896"/>
                </a:lnTo>
                <a:lnTo>
                  <a:pt x="1817148" y="945308"/>
                </a:lnTo>
                <a:lnTo>
                  <a:pt x="1814926" y="944038"/>
                </a:lnTo>
                <a:lnTo>
                  <a:pt x="1812704" y="943085"/>
                </a:lnTo>
                <a:lnTo>
                  <a:pt x="1810481" y="942133"/>
                </a:lnTo>
                <a:lnTo>
                  <a:pt x="1807624" y="941497"/>
                </a:lnTo>
                <a:lnTo>
                  <a:pt x="1805085" y="941180"/>
                </a:lnTo>
                <a:lnTo>
                  <a:pt x="1802228" y="941180"/>
                </a:lnTo>
                <a:lnTo>
                  <a:pt x="1654611" y="941180"/>
                </a:lnTo>
                <a:lnTo>
                  <a:pt x="1652072" y="941180"/>
                </a:lnTo>
                <a:close/>
                <a:moveTo>
                  <a:pt x="1299063" y="941180"/>
                </a:moveTo>
                <a:lnTo>
                  <a:pt x="1296206" y="941497"/>
                </a:lnTo>
                <a:lnTo>
                  <a:pt x="1293666" y="942133"/>
                </a:lnTo>
                <a:lnTo>
                  <a:pt x="1291444" y="943085"/>
                </a:lnTo>
                <a:lnTo>
                  <a:pt x="1288904" y="944038"/>
                </a:lnTo>
                <a:lnTo>
                  <a:pt x="1286682" y="945308"/>
                </a:lnTo>
                <a:lnTo>
                  <a:pt x="1284777" y="946896"/>
                </a:lnTo>
                <a:lnTo>
                  <a:pt x="1282872" y="948801"/>
                </a:lnTo>
                <a:lnTo>
                  <a:pt x="1281285" y="950389"/>
                </a:lnTo>
                <a:lnTo>
                  <a:pt x="1280015" y="952612"/>
                </a:lnTo>
                <a:lnTo>
                  <a:pt x="1278428" y="954517"/>
                </a:lnTo>
                <a:lnTo>
                  <a:pt x="1277158" y="956740"/>
                </a:lnTo>
                <a:lnTo>
                  <a:pt x="1276523" y="959598"/>
                </a:lnTo>
                <a:lnTo>
                  <a:pt x="1275571" y="961821"/>
                </a:lnTo>
                <a:lnTo>
                  <a:pt x="1275254" y="964362"/>
                </a:lnTo>
                <a:lnTo>
                  <a:pt x="1275254" y="967220"/>
                </a:lnTo>
                <a:lnTo>
                  <a:pt x="1275254" y="1044070"/>
                </a:lnTo>
                <a:lnTo>
                  <a:pt x="1275254" y="1046610"/>
                </a:lnTo>
                <a:lnTo>
                  <a:pt x="1275571" y="1049468"/>
                </a:lnTo>
                <a:lnTo>
                  <a:pt x="1276523" y="1052009"/>
                </a:lnTo>
                <a:lnTo>
                  <a:pt x="1277158" y="1054232"/>
                </a:lnTo>
                <a:lnTo>
                  <a:pt x="1278428" y="1056772"/>
                </a:lnTo>
                <a:lnTo>
                  <a:pt x="1280015" y="1058995"/>
                </a:lnTo>
                <a:lnTo>
                  <a:pt x="1281285" y="1060901"/>
                </a:lnTo>
                <a:lnTo>
                  <a:pt x="1282872" y="1062806"/>
                </a:lnTo>
                <a:lnTo>
                  <a:pt x="1284777" y="1064394"/>
                </a:lnTo>
                <a:lnTo>
                  <a:pt x="1286682" y="1065982"/>
                </a:lnTo>
                <a:lnTo>
                  <a:pt x="1288904" y="1067252"/>
                </a:lnTo>
                <a:lnTo>
                  <a:pt x="1291444" y="1068204"/>
                </a:lnTo>
                <a:lnTo>
                  <a:pt x="1293666" y="1069157"/>
                </a:lnTo>
                <a:lnTo>
                  <a:pt x="1296206" y="1069792"/>
                </a:lnTo>
                <a:lnTo>
                  <a:pt x="1299063" y="1070110"/>
                </a:lnTo>
                <a:lnTo>
                  <a:pt x="1301602" y="1070427"/>
                </a:lnTo>
                <a:lnTo>
                  <a:pt x="1449218" y="1070427"/>
                </a:lnTo>
                <a:lnTo>
                  <a:pt x="1452076" y="1070110"/>
                </a:lnTo>
                <a:lnTo>
                  <a:pt x="1454615" y="1069792"/>
                </a:lnTo>
                <a:lnTo>
                  <a:pt x="1456837" y="1069157"/>
                </a:lnTo>
                <a:lnTo>
                  <a:pt x="1459694" y="1068204"/>
                </a:lnTo>
                <a:lnTo>
                  <a:pt x="1461917" y="1067252"/>
                </a:lnTo>
                <a:lnTo>
                  <a:pt x="1463821" y="1065982"/>
                </a:lnTo>
                <a:lnTo>
                  <a:pt x="1465726" y="1064394"/>
                </a:lnTo>
                <a:lnTo>
                  <a:pt x="1467631" y="1062806"/>
                </a:lnTo>
                <a:lnTo>
                  <a:pt x="1469536" y="1060901"/>
                </a:lnTo>
                <a:lnTo>
                  <a:pt x="1471123" y="1058995"/>
                </a:lnTo>
                <a:lnTo>
                  <a:pt x="1472393" y="1056772"/>
                </a:lnTo>
                <a:lnTo>
                  <a:pt x="1473345" y="1054232"/>
                </a:lnTo>
                <a:lnTo>
                  <a:pt x="1474297" y="1052009"/>
                </a:lnTo>
                <a:lnTo>
                  <a:pt x="1474932" y="1049468"/>
                </a:lnTo>
                <a:lnTo>
                  <a:pt x="1475250" y="1046610"/>
                </a:lnTo>
                <a:lnTo>
                  <a:pt x="1475250" y="1044070"/>
                </a:lnTo>
                <a:lnTo>
                  <a:pt x="1475250" y="967220"/>
                </a:lnTo>
                <a:lnTo>
                  <a:pt x="1475250" y="964362"/>
                </a:lnTo>
                <a:lnTo>
                  <a:pt x="1474932" y="961821"/>
                </a:lnTo>
                <a:lnTo>
                  <a:pt x="1474297" y="959598"/>
                </a:lnTo>
                <a:lnTo>
                  <a:pt x="1473345" y="956740"/>
                </a:lnTo>
                <a:lnTo>
                  <a:pt x="1472393" y="954517"/>
                </a:lnTo>
                <a:lnTo>
                  <a:pt x="1471123" y="952612"/>
                </a:lnTo>
                <a:lnTo>
                  <a:pt x="1469536" y="950389"/>
                </a:lnTo>
                <a:lnTo>
                  <a:pt x="1467631" y="948801"/>
                </a:lnTo>
                <a:lnTo>
                  <a:pt x="1465726" y="946896"/>
                </a:lnTo>
                <a:lnTo>
                  <a:pt x="1463821" y="945308"/>
                </a:lnTo>
                <a:lnTo>
                  <a:pt x="1461917" y="944038"/>
                </a:lnTo>
                <a:lnTo>
                  <a:pt x="1459694" y="943085"/>
                </a:lnTo>
                <a:lnTo>
                  <a:pt x="1456837" y="942133"/>
                </a:lnTo>
                <a:lnTo>
                  <a:pt x="1454615" y="941497"/>
                </a:lnTo>
                <a:lnTo>
                  <a:pt x="1452076" y="941180"/>
                </a:lnTo>
                <a:lnTo>
                  <a:pt x="1449218" y="941180"/>
                </a:lnTo>
                <a:lnTo>
                  <a:pt x="1301602" y="941180"/>
                </a:lnTo>
                <a:lnTo>
                  <a:pt x="1299063" y="941180"/>
                </a:lnTo>
                <a:close/>
                <a:moveTo>
                  <a:pt x="945736" y="941180"/>
                </a:moveTo>
                <a:lnTo>
                  <a:pt x="942879" y="941497"/>
                </a:lnTo>
                <a:lnTo>
                  <a:pt x="940657" y="942133"/>
                </a:lnTo>
                <a:lnTo>
                  <a:pt x="937800" y="943085"/>
                </a:lnTo>
                <a:lnTo>
                  <a:pt x="935578" y="944038"/>
                </a:lnTo>
                <a:lnTo>
                  <a:pt x="933673" y="945308"/>
                </a:lnTo>
                <a:lnTo>
                  <a:pt x="931451" y="946896"/>
                </a:lnTo>
                <a:lnTo>
                  <a:pt x="929863" y="948801"/>
                </a:lnTo>
                <a:lnTo>
                  <a:pt x="927959" y="950389"/>
                </a:lnTo>
                <a:lnTo>
                  <a:pt x="926371" y="952612"/>
                </a:lnTo>
                <a:lnTo>
                  <a:pt x="925419" y="954517"/>
                </a:lnTo>
                <a:lnTo>
                  <a:pt x="924149" y="956740"/>
                </a:lnTo>
                <a:lnTo>
                  <a:pt x="923514" y="959598"/>
                </a:lnTo>
                <a:lnTo>
                  <a:pt x="922562" y="961821"/>
                </a:lnTo>
                <a:lnTo>
                  <a:pt x="922244" y="964362"/>
                </a:lnTo>
                <a:lnTo>
                  <a:pt x="922244" y="967220"/>
                </a:lnTo>
                <a:lnTo>
                  <a:pt x="922244" y="1044070"/>
                </a:lnTo>
                <a:lnTo>
                  <a:pt x="922244" y="1046610"/>
                </a:lnTo>
                <a:lnTo>
                  <a:pt x="922562" y="1049468"/>
                </a:lnTo>
                <a:lnTo>
                  <a:pt x="923514" y="1052009"/>
                </a:lnTo>
                <a:lnTo>
                  <a:pt x="924149" y="1054232"/>
                </a:lnTo>
                <a:lnTo>
                  <a:pt x="925419" y="1056772"/>
                </a:lnTo>
                <a:lnTo>
                  <a:pt x="926371" y="1058995"/>
                </a:lnTo>
                <a:lnTo>
                  <a:pt x="927959" y="1060901"/>
                </a:lnTo>
                <a:lnTo>
                  <a:pt x="929863" y="1062806"/>
                </a:lnTo>
                <a:lnTo>
                  <a:pt x="931451" y="1064394"/>
                </a:lnTo>
                <a:lnTo>
                  <a:pt x="933673" y="1065982"/>
                </a:lnTo>
                <a:lnTo>
                  <a:pt x="935578" y="1067252"/>
                </a:lnTo>
                <a:lnTo>
                  <a:pt x="937800" y="1068204"/>
                </a:lnTo>
                <a:lnTo>
                  <a:pt x="940657" y="1069157"/>
                </a:lnTo>
                <a:lnTo>
                  <a:pt x="942879" y="1069792"/>
                </a:lnTo>
                <a:lnTo>
                  <a:pt x="945736" y="1070110"/>
                </a:lnTo>
                <a:lnTo>
                  <a:pt x="948276" y="1070427"/>
                </a:lnTo>
                <a:lnTo>
                  <a:pt x="1095892" y="1070427"/>
                </a:lnTo>
                <a:lnTo>
                  <a:pt x="1098432" y="1070110"/>
                </a:lnTo>
                <a:lnTo>
                  <a:pt x="1101289" y="1069792"/>
                </a:lnTo>
                <a:lnTo>
                  <a:pt x="1103828" y="1069157"/>
                </a:lnTo>
                <a:lnTo>
                  <a:pt x="1106368" y="1068204"/>
                </a:lnTo>
                <a:lnTo>
                  <a:pt x="1108590" y="1067252"/>
                </a:lnTo>
                <a:lnTo>
                  <a:pt x="1110812" y="1065982"/>
                </a:lnTo>
                <a:lnTo>
                  <a:pt x="1112717" y="1064394"/>
                </a:lnTo>
                <a:lnTo>
                  <a:pt x="1114622" y="1062806"/>
                </a:lnTo>
                <a:lnTo>
                  <a:pt x="1116209" y="1060901"/>
                </a:lnTo>
                <a:lnTo>
                  <a:pt x="1117796" y="1058995"/>
                </a:lnTo>
                <a:lnTo>
                  <a:pt x="1119384" y="1056772"/>
                </a:lnTo>
                <a:lnTo>
                  <a:pt x="1120018" y="1054232"/>
                </a:lnTo>
                <a:lnTo>
                  <a:pt x="1121288" y="1052009"/>
                </a:lnTo>
                <a:lnTo>
                  <a:pt x="1121606" y="1049468"/>
                </a:lnTo>
                <a:lnTo>
                  <a:pt x="1121923" y="1046610"/>
                </a:lnTo>
                <a:lnTo>
                  <a:pt x="1122241" y="1044070"/>
                </a:lnTo>
                <a:lnTo>
                  <a:pt x="1122241" y="967220"/>
                </a:lnTo>
                <a:lnTo>
                  <a:pt x="1121923" y="964362"/>
                </a:lnTo>
                <a:lnTo>
                  <a:pt x="1121606" y="961821"/>
                </a:lnTo>
                <a:lnTo>
                  <a:pt x="1121288" y="959598"/>
                </a:lnTo>
                <a:lnTo>
                  <a:pt x="1120018" y="956740"/>
                </a:lnTo>
                <a:lnTo>
                  <a:pt x="1119384" y="954517"/>
                </a:lnTo>
                <a:lnTo>
                  <a:pt x="1117796" y="952612"/>
                </a:lnTo>
                <a:lnTo>
                  <a:pt x="1116209" y="950389"/>
                </a:lnTo>
                <a:lnTo>
                  <a:pt x="1114622" y="948801"/>
                </a:lnTo>
                <a:lnTo>
                  <a:pt x="1112717" y="946896"/>
                </a:lnTo>
                <a:lnTo>
                  <a:pt x="1110812" y="945308"/>
                </a:lnTo>
                <a:lnTo>
                  <a:pt x="1108590" y="944038"/>
                </a:lnTo>
                <a:lnTo>
                  <a:pt x="1106368" y="943085"/>
                </a:lnTo>
                <a:lnTo>
                  <a:pt x="1103828" y="942133"/>
                </a:lnTo>
                <a:lnTo>
                  <a:pt x="1101289" y="941497"/>
                </a:lnTo>
                <a:lnTo>
                  <a:pt x="1098432" y="941180"/>
                </a:lnTo>
                <a:lnTo>
                  <a:pt x="1095892" y="941180"/>
                </a:lnTo>
                <a:lnTo>
                  <a:pt x="948276" y="941180"/>
                </a:lnTo>
                <a:lnTo>
                  <a:pt x="945736" y="941180"/>
                </a:lnTo>
                <a:close/>
                <a:moveTo>
                  <a:pt x="2076450" y="633412"/>
                </a:moveTo>
                <a:lnTo>
                  <a:pt x="2751138" y="636587"/>
                </a:lnTo>
                <a:lnTo>
                  <a:pt x="2750186" y="649605"/>
                </a:lnTo>
                <a:lnTo>
                  <a:pt x="2748281" y="663892"/>
                </a:lnTo>
                <a:lnTo>
                  <a:pt x="2746058" y="681990"/>
                </a:lnTo>
                <a:lnTo>
                  <a:pt x="2742566" y="702310"/>
                </a:lnTo>
                <a:lnTo>
                  <a:pt x="2738756" y="722947"/>
                </a:lnTo>
                <a:lnTo>
                  <a:pt x="2736216" y="733107"/>
                </a:lnTo>
                <a:lnTo>
                  <a:pt x="2733993" y="743585"/>
                </a:lnTo>
                <a:lnTo>
                  <a:pt x="2731771" y="753110"/>
                </a:lnTo>
                <a:lnTo>
                  <a:pt x="2728596" y="762000"/>
                </a:lnTo>
                <a:lnTo>
                  <a:pt x="2726373" y="769302"/>
                </a:lnTo>
                <a:lnTo>
                  <a:pt x="2722881" y="776605"/>
                </a:lnTo>
                <a:lnTo>
                  <a:pt x="2719388" y="783590"/>
                </a:lnTo>
                <a:lnTo>
                  <a:pt x="2715261" y="790892"/>
                </a:lnTo>
                <a:lnTo>
                  <a:pt x="2710816" y="797877"/>
                </a:lnTo>
                <a:lnTo>
                  <a:pt x="2705418" y="805180"/>
                </a:lnTo>
                <a:lnTo>
                  <a:pt x="2700021" y="811530"/>
                </a:lnTo>
                <a:lnTo>
                  <a:pt x="2693988" y="818197"/>
                </a:lnTo>
                <a:lnTo>
                  <a:pt x="2687321" y="823912"/>
                </a:lnTo>
                <a:lnTo>
                  <a:pt x="2680653" y="829310"/>
                </a:lnTo>
                <a:lnTo>
                  <a:pt x="2673351" y="834072"/>
                </a:lnTo>
                <a:lnTo>
                  <a:pt x="2665731" y="838200"/>
                </a:lnTo>
                <a:lnTo>
                  <a:pt x="2657476" y="841375"/>
                </a:lnTo>
                <a:lnTo>
                  <a:pt x="2653348" y="842962"/>
                </a:lnTo>
                <a:lnTo>
                  <a:pt x="2648903" y="843915"/>
                </a:lnTo>
                <a:lnTo>
                  <a:pt x="2644458" y="844867"/>
                </a:lnTo>
                <a:lnTo>
                  <a:pt x="2640013" y="845820"/>
                </a:lnTo>
                <a:lnTo>
                  <a:pt x="2635251" y="846137"/>
                </a:lnTo>
                <a:lnTo>
                  <a:pt x="2630806" y="846137"/>
                </a:lnTo>
                <a:lnTo>
                  <a:pt x="2181543" y="844232"/>
                </a:lnTo>
                <a:lnTo>
                  <a:pt x="2173288" y="843915"/>
                </a:lnTo>
                <a:lnTo>
                  <a:pt x="2165350" y="842327"/>
                </a:lnTo>
                <a:lnTo>
                  <a:pt x="2157730" y="840422"/>
                </a:lnTo>
                <a:lnTo>
                  <a:pt x="2149475" y="837565"/>
                </a:lnTo>
                <a:lnTo>
                  <a:pt x="2142173" y="834072"/>
                </a:lnTo>
                <a:lnTo>
                  <a:pt x="2135505" y="830262"/>
                </a:lnTo>
                <a:lnTo>
                  <a:pt x="2128520" y="825817"/>
                </a:lnTo>
                <a:lnTo>
                  <a:pt x="2122488" y="820420"/>
                </a:lnTo>
                <a:lnTo>
                  <a:pt x="2116773" y="814705"/>
                </a:lnTo>
                <a:lnTo>
                  <a:pt x="2111375" y="808672"/>
                </a:lnTo>
                <a:lnTo>
                  <a:pt x="2106295" y="802005"/>
                </a:lnTo>
                <a:lnTo>
                  <a:pt x="2102168" y="795337"/>
                </a:lnTo>
                <a:lnTo>
                  <a:pt x="2098675" y="787717"/>
                </a:lnTo>
                <a:lnTo>
                  <a:pt x="2095500" y="779780"/>
                </a:lnTo>
                <a:lnTo>
                  <a:pt x="2093595" y="772160"/>
                </a:lnTo>
                <a:lnTo>
                  <a:pt x="2092008" y="763905"/>
                </a:lnTo>
                <a:lnTo>
                  <a:pt x="2076450" y="633412"/>
                </a:lnTo>
                <a:close/>
                <a:moveTo>
                  <a:pt x="674688" y="633412"/>
                </a:moveTo>
                <a:lnTo>
                  <a:pt x="659138" y="763905"/>
                </a:lnTo>
                <a:lnTo>
                  <a:pt x="657551" y="772160"/>
                </a:lnTo>
                <a:lnTo>
                  <a:pt x="655330" y="779780"/>
                </a:lnTo>
                <a:lnTo>
                  <a:pt x="652791" y="787717"/>
                </a:lnTo>
                <a:lnTo>
                  <a:pt x="648983" y="795337"/>
                </a:lnTo>
                <a:lnTo>
                  <a:pt x="644540" y="802005"/>
                </a:lnTo>
                <a:lnTo>
                  <a:pt x="640097" y="808672"/>
                </a:lnTo>
                <a:lnTo>
                  <a:pt x="634702" y="814705"/>
                </a:lnTo>
                <a:lnTo>
                  <a:pt x="628990" y="820420"/>
                </a:lnTo>
                <a:lnTo>
                  <a:pt x="622325" y="825817"/>
                </a:lnTo>
                <a:lnTo>
                  <a:pt x="615978" y="830262"/>
                </a:lnTo>
                <a:lnTo>
                  <a:pt x="608679" y="834072"/>
                </a:lnTo>
                <a:lnTo>
                  <a:pt x="601380" y="837565"/>
                </a:lnTo>
                <a:lnTo>
                  <a:pt x="593764" y="840422"/>
                </a:lnTo>
                <a:lnTo>
                  <a:pt x="585830" y="842327"/>
                </a:lnTo>
                <a:lnTo>
                  <a:pt x="577579" y="843915"/>
                </a:lnTo>
                <a:lnTo>
                  <a:pt x="569645" y="844232"/>
                </a:lnTo>
                <a:lnTo>
                  <a:pt x="120276" y="846137"/>
                </a:lnTo>
                <a:lnTo>
                  <a:pt x="115833" y="846137"/>
                </a:lnTo>
                <a:lnTo>
                  <a:pt x="111390" y="845820"/>
                </a:lnTo>
                <a:lnTo>
                  <a:pt x="106947" y="844867"/>
                </a:lnTo>
                <a:lnTo>
                  <a:pt x="102504" y="843915"/>
                </a:lnTo>
                <a:lnTo>
                  <a:pt x="98379" y="842962"/>
                </a:lnTo>
                <a:lnTo>
                  <a:pt x="93936" y="841375"/>
                </a:lnTo>
                <a:lnTo>
                  <a:pt x="86002" y="838200"/>
                </a:lnTo>
                <a:lnTo>
                  <a:pt x="78068" y="834072"/>
                </a:lnTo>
                <a:lnTo>
                  <a:pt x="70769" y="829310"/>
                </a:lnTo>
                <a:lnTo>
                  <a:pt x="63788" y="823912"/>
                </a:lnTo>
                <a:lnTo>
                  <a:pt x="57441" y="818197"/>
                </a:lnTo>
                <a:lnTo>
                  <a:pt x="51728" y="811530"/>
                </a:lnTo>
                <a:lnTo>
                  <a:pt x="45699" y="805180"/>
                </a:lnTo>
                <a:lnTo>
                  <a:pt x="40938" y="797877"/>
                </a:lnTo>
                <a:lnTo>
                  <a:pt x="35861" y="790892"/>
                </a:lnTo>
                <a:lnTo>
                  <a:pt x="32053" y="783590"/>
                </a:lnTo>
                <a:lnTo>
                  <a:pt x="28244" y="776605"/>
                </a:lnTo>
                <a:lnTo>
                  <a:pt x="25071" y="769302"/>
                </a:lnTo>
                <a:lnTo>
                  <a:pt x="22532" y="762000"/>
                </a:lnTo>
                <a:lnTo>
                  <a:pt x="19993" y="753110"/>
                </a:lnTo>
                <a:lnTo>
                  <a:pt x="17137" y="743585"/>
                </a:lnTo>
                <a:lnTo>
                  <a:pt x="14916" y="733107"/>
                </a:lnTo>
                <a:lnTo>
                  <a:pt x="12694" y="722947"/>
                </a:lnTo>
                <a:lnTo>
                  <a:pt x="8886" y="702310"/>
                </a:lnTo>
                <a:lnTo>
                  <a:pt x="5712" y="681990"/>
                </a:lnTo>
                <a:lnTo>
                  <a:pt x="3174" y="663892"/>
                </a:lnTo>
                <a:lnTo>
                  <a:pt x="1587" y="649605"/>
                </a:lnTo>
                <a:lnTo>
                  <a:pt x="0" y="636587"/>
                </a:lnTo>
                <a:lnTo>
                  <a:pt x="674688" y="633412"/>
                </a:lnTo>
                <a:close/>
                <a:moveTo>
                  <a:pt x="970497" y="374650"/>
                </a:moveTo>
                <a:lnTo>
                  <a:pt x="973355" y="374650"/>
                </a:lnTo>
                <a:lnTo>
                  <a:pt x="1052401" y="374650"/>
                </a:lnTo>
                <a:lnTo>
                  <a:pt x="1054940" y="374650"/>
                </a:lnTo>
                <a:lnTo>
                  <a:pt x="1058115" y="374968"/>
                </a:lnTo>
                <a:lnTo>
                  <a:pt x="1060654" y="375603"/>
                </a:lnTo>
                <a:lnTo>
                  <a:pt x="1063512" y="376873"/>
                </a:lnTo>
                <a:lnTo>
                  <a:pt x="1066051" y="377826"/>
                </a:lnTo>
                <a:lnTo>
                  <a:pt x="1068273" y="379414"/>
                </a:lnTo>
                <a:lnTo>
                  <a:pt x="1070813" y="381001"/>
                </a:lnTo>
                <a:lnTo>
                  <a:pt x="1072718" y="382907"/>
                </a:lnTo>
                <a:lnTo>
                  <a:pt x="1074623" y="384812"/>
                </a:lnTo>
                <a:lnTo>
                  <a:pt x="1075892" y="387035"/>
                </a:lnTo>
                <a:lnTo>
                  <a:pt x="1077480" y="389576"/>
                </a:lnTo>
                <a:lnTo>
                  <a:pt x="1078749" y="392116"/>
                </a:lnTo>
                <a:lnTo>
                  <a:pt x="1079702" y="394657"/>
                </a:lnTo>
                <a:lnTo>
                  <a:pt x="1080654" y="397515"/>
                </a:lnTo>
                <a:lnTo>
                  <a:pt x="1080972" y="400055"/>
                </a:lnTo>
                <a:lnTo>
                  <a:pt x="1080972" y="403231"/>
                </a:lnTo>
                <a:lnTo>
                  <a:pt x="1080972" y="473094"/>
                </a:lnTo>
                <a:lnTo>
                  <a:pt x="1669532" y="473094"/>
                </a:lnTo>
                <a:lnTo>
                  <a:pt x="1669532" y="403231"/>
                </a:lnTo>
                <a:lnTo>
                  <a:pt x="1670167" y="400055"/>
                </a:lnTo>
                <a:lnTo>
                  <a:pt x="1670484" y="397515"/>
                </a:lnTo>
                <a:lnTo>
                  <a:pt x="1671119" y="394657"/>
                </a:lnTo>
                <a:lnTo>
                  <a:pt x="1672071" y="392116"/>
                </a:lnTo>
                <a:lnTo>
                  <a:pt x="1673024" y="389576"/>
                </a:lnTo>
                <a:lnTo>
                  <a:pt x="1674611" y="387035"/>
                </a:lnTo>
                <a:lnTo>
                  <a:pt x="1676516" y="384812"/>
                </a:lnTo>
                <a:lnTo>
                  <a:pt x="1678103" y="382907"/>
                </a:lnTo>
                <a:lnTo>
                  <a:pt x="1680325" y="381001"/>
                </a:lnTo>
                <a:lnTo>
                  <a:pt x="1682547" y="379414"/>
                </a:lnTo>
                <a:lnTo>
                  <a:pt x="1685087" y="377826"/>
                </a:lnTo>
                <a:lnTo>
                  <a:pt x="1687309" y="376873"/>
                </a:lnTo>
                <a:lnTo>
                  <a:pt x="1689849" y="375603"/>
                </a:lnTo>
                <a:lnTo>
                  <a:pt x="1693023" y="374968"/>
                </a:lnTo>
                <a:lnTo>
                  <a:pt x="1695563" y="374650"/>
                </a:lnTo>
                <a:lnTo>
                  <a:pt x="1698737" y="374650"/>
                </a:lnTo>
                <a:lnTo>
                  <a:pt x="1777466" y="374650"/>
                </a:lnTo>
                <a:lnTo>
                  <a:pt x="1780323" y="374650"/>
                </a:lnTo>
                <a:lnTo>
                  <a:pt x="1783180" y="374968"/>
                </a:lnTo>
                <a:lnTo>
                  <a:pt x="1786037" y="375603"/>
                </a:lnTo>
                <a:lnTo>
                  <a:pt x="1788577" y="376873"/>
                </a:lnTo>
                <a:lnTo>
                  <a:pt x="1791117" y="377826"/>
                </a:lnTo>
                <a:lnTo>
                  <a:pt x="1793656" y="379414"/>
                </a:lnTo>
                <a:lnTo>
                  <a:pt x="1795878" y="381001"/>
                </a:lnTo>
                <a:lnTo>
                  <a:pt x="1797783" y="382907"/>
                </a:lnTo>
                <a:lnTo>
                  <a:pt x="1799688" y="384812"/>
                </a:lnTo>
                <a:lnTo>
                  <a:pt x="1801275" y="387035"/>
                </a:lnTo>
                <a:lnTo>
                  <a:pt x="1802862" y="389576"/>
                </a:lnTo>
                <a:lnTo>
                  <a:pt x="1803815" y="392116"/>
                </a:lnTo>
                <a:lnTo>
                  <a:pt x="1805085" y="394657"/>
                </a:lnTo>
                <a:lnTo>
                  <a:pt x="1805720" y="397515"/>
                </a:lnTo>
                <a:lnTo>
                  <a:pt x="1806037" y="400055"/>
                </a:lnTo>
                <a:lnTo>
                  <a:pt x="1806037" y="403231"/>
                </a:lnTo>
                <a:lnTo>
                  <a:pt x="1806037" y="475952"/>
                </a:lnTo>
                <a:lnTo>
                  <a:pt x="1819053" y="478175"/>
                </a:lnTo>
                <a:lnTo>
                  <a:pt x="1825719" y="479446"/>
                </a:lnTo>
                <a:lnTo>
                  <a:pt x="1831433" y="481033"/>
                </a:lnTo>
                <a:lnTo>
                  <a:pt x="1837148" y="482939"/>
                </a:lnTo>
                <a:lnTo>
                  <a:pt x="1842862" y="484844"/>
                </a:lnTo>
                <a:lnTo>
                  <a:pt x="1848258" y="487067"/>
                </a:lnTo>
                <a:lnTo>
                  <a:pt x="1853338" y="489607"/>
                </a:lnTo>
                <a:lnTo>
                  <a:pt x="1858099" y="492466"/>
                </a:lnTo>
                <a:lnTo>
                  <a:pt x="1863179" y="495324"/>
                </a:lnTo>
                <a:lnTo>
                  <a:pt x="1867623" y="498817"/>
                </a:lnTo>
                <a:lnTo>
                  <a:pt x="1872385" y="502310"/>
                </a:lnTo>
                <a:lnTo>
                  <a:pt x="1876512" y="506438"/>
                </a:lnTo>
                <a:lnTo>
                  <a:pt x="1880639" y="510567"/>
                </a:lnTo>
                <a:lnTo>
                  <a:pt x="1885083" y="515648"/>
                </a:lnTo>
                <a:lnTo>
                  <a:pt x="1888893" y="520729"/>
                </a:lnTo>
                <a:lnTo>
                  <a:pt x="1892702" y="526127"/>
                </a:lnTo>
                <a:lnTo>
                  <a:pt x="1896194" y="532161"/>
                </a:lnTo>
                <a:lnTo>
                  <a:pt x="1900003" y="538194"/>
                </a:lnTo>
                <a:lnTo>
                  <a:pt x="1903178" y="545181"/>
                </a:lnTo>
                <a:lnTo>
                  <a:pt x="1906670" y="552167"/>
                </a:lnTo>
                <a:lnTo>
                  <a:pt x="1909845" y="559789"/>
                </a:lnTo>
                <a:lnTo>
                  <a:pt x="1913337" y="567728"/>
                </a:lnTo>
                <a:lnTo>
                  <a:pt x="1916194" y="576619"/>
                </a:lnTo>
                <a:lnTo>
                  <a:pt x="1922543" y="595038"/>
                </a:lnTo>
                <a:lnTo>
                  <a:pt x="1928574" y="615679"/>
                </a:lnTo>
                <a:lnTo>
                  <a:pt x="1934289" y="638544"/>
                </a:lnTo>
                <a:lnTo>
                  <a:pt x="1940003" y="663631"/>
                </a:lnTo>
                <a:lnTo>
                  <a:pt x="1943812" y="680462"/>
                </a:lnTo>
                <a:lnTo>
                  <a:pt x="1948891" y="696975"/>
                </a:lnTo>
                <a:lnTo>
                  <a:pt x="1954288" y="713488"/>
                </a:lnTo>
                <a:lnTo>
                  <a:pt x="1960320" y="729684"/>
                </a:lnTo>
                <a:lnTo>
                  <a:pt x="1966669" y="745562"/>
                </a:lnTo>
                <a:lnTo>
                  <a:pt x="1973970" y="761758"/>
                </a:lnTo>
                <a:lnTo>
                  <a:pt x="1981589" y="777318"/>
                </a:lnTo>
                <a:lnTo>
                  <a:pt x="1990160" y="792561"/>
                </a:lnTo>
                <a:lnTo>
                  <a:pt x="1998414" y="808122"/>
                </a:lnTo>
                <a:lnTo>
                  <a:pt x="2007620" y="823365"/>
                </a:lnTo>
                <a:lnTo>
                  <a:pt x="2017779" y="838290"/>
                </a:lnTo>
                <a:lnTo>
                  <a:pt x="2027620" y="852898"/>
                </a:lnTo>
                <a:lnTo>
                  <a:pt x="2038096" y="867823"/>
                </a:lnTo>
                <a:lnTo>
                  <a:pt x="2048572" y="882113"/>
                </a:lnTo>
                <a:lnTo>
                  <a:pt x="2059683" y="896404"/>
                </a:lnTo>
                <a:lnTo>
                  <a:pt x="2070794" y="910376"/>
                </a:lnTo>
                <a:lnTo>
                  <a:pt x="2082222" y="924667"/>
                </a:lnTo>
                <a:lnTo>
                  <a:pt x="2094285" y="938957"/>
                </a:lnTo>
                <a:lnTo>
                  <a:pt x="2118412" y="966267"/>
                </a:lnTo>
                <a:lnTo>
                  <a:pt x="2143174" y="993578"/>
                </a:lnTo>
                <a:lnTo>
                  <a:pt x="2167935" y="1020253"/>
                </a:lnTo>
                <a:lnTo>
                  <a:pt x="2218093" y="1072650"/>
                </a:lnTo>
                <a:lnTo>
                  <a:pt x="2242537" y="1098373"/>
                </a:lnTo>
                <a:lnTo>
                  <a:pt x="2266663" y="1124095"/>
                </a:lnTo>
                <a:lnTo>
                  <a:pt x="2274282" y="1132352"/>
                </a:lnTo>
                <a:lnTo>
                  <a:pt x="2281266" y="1140926"/>
                </a:lnTo>
                <a:lnTo>
                  <a:pt x="2288568" y="1149500"/>
                </a:lnTo>
                <a:lnTo>
                  <a:pt x="2295234" y="1158709"/>
                </a:lnTo>
                <a:lnTo>
                  <a:pt x="2301901" y="1168236"/>
                </a:lnTo>
                <a:lnTo>
                  <a:pt x="2308250" y="1178081"/>
                </a:lnTo>
                <a:lnTo>
                  <a:pt x="2314916" y="1187925"/>
                </a:lnTo>
                <a:lnTo>
                  <a:pt x="2320948" y="1198087"/>
                </a:lnTo>
                <a:lnTo>
                  <a:pt x="2326980" y="1208884"/>
                </a:lnTo>
                <a:lnTo>
                  <a:pt x="2333329" y="1219681"/>
                </a:lnTo>
                <a:lnTo>
                  <a:pt x="2344757" y="1241593"/>
                </a:lnTo>
                <a:lnTo>
                  <a:pt x="2355868" y="1264457"/>
                </a:lnTo>
                <a:lnTo>
                  <a:pt x="2366026" y="1287639"/>
                </a:lnTo>
                <a:lnTo>
                  <a:pt x="2375550" y="1311774"/>
                </a:lnTo>
                <a:lnTo>
                  <a:pt x="2385391" y="1335909"/>
                </a:lnTo>
                <a:lnTo>
                  <a:pt x="2393645" y="1360361"/>
                </a:lnTo>
                <a:lnTo>
                  <a:pt x="2402216" y="1384813"/>
                </a:lnTo>
                <a:lnTo>
                  <a:pt x="2409835" y="1409265"/>
                </a:lnTo>
                <a:lnTo>
                  <a:pt x="2417136" y="1434035"/>
                </a:lnTo>
                <a:lnTo>
                  <a:pt x="2423803" y="1457852"/>
                </a:lnTo>
                <a:lnTo>
                  <a:pt x="2430152" y="1481669"/>
                </a:lnTo>
                <a:lnTo>
                  <a:pt x="2435866" y="1505169"/>
                </a:lnTo>
                <a:lnTo>
                  <a:pt x="2441263" y="1527716"/>
                </a:lnTo>
                <a:lnTo>
                  <a:pt x="2446025" y="1549945"/>
                </a:lnTo>
                <a:lnTo>
                  <a:pt x="2450787" y="1570904"/>
                </a:lnTo>
                <a:lnTo>
                  <a:pt x="2458406" y="1609964"/>
                </a:lnTo>
                <a:lnTo>
                  <a:pt x="2464437" y="1643943"/>
                </a:lnTo>
                <a:lnTo>
                  <a:pt x="2468881" y="1672206"/>
                </a:lnTo>
                <a:lnTo>
                  <a:pt x="2472056" y="1693800"/>
                </a:lnTo>
                <a:lnTo>
                  <a:pt x="2474913" y="1711584"/>
                </a:lnTo>
                <a:lnTo>
                  <a:pt x="2474278" y="1722381"/>
                </a:lnTo>
                <a:lnTo>
                  <a:pt x="2473643" y="1733178"/>
                </a:lnTo>
                <a:lnTo>
                  <a:pt x="2472056" y="1743340"/>
                </a:lnTo>
                <a:lnTo>
                  <a:pt x="2470151" y="1753820"/>
                </a:lnTo>
                <a:lnTo>
                  <a:pt x="2467929" y="1763664"/>
                </a:lnTo>
                <a:lnTo>
                  <a:pt x="2465072" y="1773508"/>
                </a:lnTo>
                <a:lnTo>
                  <a:pt x="2462215" y="1783035"/>
                </a:lnTo>
                <a:lnTo>
                  <a:pt x="2458406" y="1792880"/>
                </a:lnTo>
                <a:lnTo>
                  <a:pt x="2453961" y="1802089"/>
                </a:lnTo>
                <a:lnTo>
                  <a:pt x="2449517" y="1810981"/>
                </a:lnTo>
                <a:lnTo>
                  <a:pt x="2444438" y="1819872"/>
                </a:lnTo>
                <a:lnTo>
                  <a:pt x="2439041" y="1828447"/>
                </a:lnTo>
                <a:lnTo>
                  <a:pt x="2433009" y="1836386"/>
                </a:lnTo>
                <a:lnTo>
                  <a:pt x="2426978" y="1844325"/>
                </a:lnTo>
                <a:lnTo>
                  <a:pt x="2420311" y="1851629"/>
                </a:lnTo>
                <a:lnTo>
                  <a:pt x="2413644" y="1858932"/>
                </a:lnTo>
                <a:lnTo>
                  <a:pt x="2406343" y="1865919"/>
                </a:lnTo>
                <a:lnTo>
                  <a:pt x="2398724" y="1872270"/>
                </a:lnTo>
                <a:lnTo>
                  <a:pt x="2391105" y="1878939"/>
                </a:lnTo>
                <a:lnTo>
                  <a:pt x="2382851" y="1884655"/>
                </a:lnTo>
                <a:lnTo>
                  <a:pt x="2374280" y="1890053"/>
                </a:lnTo>
                <a:lnTo>
                  <a:pt x="2365709" y="1894817"/>
                </a:lnTo>
                <a:lnTo>
                  <a:pt x="2356503" y="1899580"/>
                </a:lnTo>
                <a:lnTo>
                  <a:pt x="2347297" y="1903709"/>
                </a:lnTo>
                <a:lnTo>
                  <a:pt x="2337773" y="1907519"/>
                </a:lnTo>
                <a:lnTo>
                  <a:pt x="2328249" y="1910695"/>
                </a:lnTo>
                <a:lnTo>
                  <a:pt x="2318408" y="1913553"/>
                </a:lnTo>
                <a:lnTo>
                  <a:pt x="2308250" y="1916094"/>
                </a:lnTo>
                <a:lnTo>
                  <a:pt x="2298091" y="1917364"/>
                </a:lnTo>
                <a:lnTo>
                  <a:pt x="2287615" y="1918952"/>
                </a:lnTo>
                <a:lnTo>
                  <a:pt x="2277139" y="1919904"/>
                </a:lnTo>
                <a:lnTo>
                  <a:pt x="2266346" y="1920222"/>
                </a:lnTo>
                <a:lnTo>
                  <a:pt x="2227934" y="1920222"/>
                </a:lnTo>
                <a:lnTo>
                  <a:pt x="2227934" y="1976748"/>
                </a:lnTo>
                <a:lnTo>
                  <a:pt x="2227616" y="1980876"/>
                </a:lnTo>
                <a:lnTo>
                  <a:pt x="2227299" y="1985322"/>
                </a:lnTo>
                <a:lnTo>
                  <a:pt x="2226029" y="1989133"/>
                </a:lnTo>
                <a:lnTo>
                  <a:pt x="2225077" y="1992943"/>
                </a:lnTo>
                <a:lnTo>
                  <a:pt x="2223489" y="1996437"/>
                </a:lnTo>
                <a:lnTo>
                  <a:pt x="2221585" y="1999612"/>
                </a:lnTo>
                <a:lnTo>
                  <a:pt x="2219363" y="2002788"/>
                </a:lnTo>
                <a:lnTo>
                  <a:pt x="2216823" y="2005963"/>
                </a:lnTo>
                <a:lnTo>
                  <a:pt x="2214283" y="2008504"/>
                </a:lnTo>
                <a:lnTo>
                  <a:pt x="2211744" y="2010727"/>
                </a:lnTo>
                <a:lnTo>
                  <a:pt x="2208252" y="2012632"/>
                </a:lnTo>
                <a:lnTo>
                  <a:pt x="2205077" y="2014538"/>
                </a:lnTo>
                <a:lnTo>
                  <a:pt x="2201585" y="2016125"/>
                </a:lnTo>
                <a:lnTo>
                  <a:pt x="2197776" y="2017078"/>
                </a:lnTo>
                <a:lnTo>
                  <a:pt x="2194284" y="2017713"/>
                </a:lnTo>
                <a:lnTo>
                  <a:pt x="2190474" y="2017713"/>
                </a:lnTo>
                <a:lnTo>
                  <a:pt x="2066667" y="2017713"/>
                </a:lnTo>
                <a:lnTo>
                  <a:pt x="2062857" y="2017713"/>
                </a:lnTo>
                <a:lnTo>
                  <a:pt x="2059048" y="2017078"/>
                </a:lnTo>
                <a:lnTo>
                  <a:pt x="2055239" y="2016125"/>
                </a:lnTo>
                <a:lnTo>
                  <a:pt x="2051747" y="2014538"/>
                </a:lnTo>
                <a:lnTo>
                  <a:pt x="2048572" y="2012632"/>
                </a:lnTo>
                <a:lnTo>
                  <a:pt x="2045715" y="2010727"/>
                </a:lnTo>
                <a:lnTo>
                  <a:pt x="2042540" y="2008504"/>
                </a:lnTo>
                <a:lnTo>
                  <a:pt x="2040001" y="2005963"/>
                </a:lnTo>
                <a:lnTo>
                  <a:pt x="2037461" y="2002788"/>
                </a:lnTo>
                <a:lnTo>
                  <a:pt x="2035239" y="1999612"/>
                </a:lnTo>
                <a:lnTo>
                  <a:pt x="2033334" y="1996437"/>
                </a:lnTo>
                <a:lnTo>
                  <a:pt x="2031747" y="1992943"/>
                </a:lnTo>
                <a:lnTo>
                  <a:pt x="2030795" y="1989133"/>
                </a:lnTo>
                <a:lnTo>
                  <a:pt x="2029525" y="1985322"/>
                </a:lnTo>
                <a:lnTo>
                  <a:pt x="2029207" y="1980876"/>
                </a:lnTo>
                <a:lnTo>
                  <a:pt x="2028890" y="1976748"/>
                </a:lnTo>
                <a:lnTo>
                  <a:pt x="2028890" y="1920222"/>
                </a:lnTo>
                <a:lnTo>
                  <a:pt x="721931" y="1920222"/>
                </a:lnTo>
                <a:lnTo>
                  <a:pt x="721931" y="1976748"/>
                </a:lnTo>
                <a:lnTo>
                  <a:pt x="721931" y="1980876"/>
                </a:lnTo>
                <a:lnTo>
                  <a:pt x="720978" y="1985322"/>
                </a:lnTo>
                <a:lnTo>
                  <a:pt x="720344" y="1989133"/>
                </a:lnTo>
                <a:lnTo>
                  <a:pt x="718756" y="1992943"/>
                </a:lnTo>
                <a:lnTo>
                  <a:pt x="717169" y="1996437"/>
                </a:lnTo>
                <a:lnTo>
                  <a:pt x="715264" y="1999612"/>
                </a:lnTo>
                <a:lnTo>
                  <a:pt x="713360" y="2002788"/>
                </a:lnTo>
                <a:lnTo>
                  <a:pt x="710820" y="2005963"/>
                </a:lnTo>
                <a:lnTo>
                  <a:pt x="707963" y="2008504"/>
                </a:lnTo>
                <a:lnTo>
                  <a:pt x="705423" y="2010727"/>
                </a:lnTo>
                <a:lnTo>
                  <a:pt x="702249" y="2012632"/>
                </a:lnTo>
                <a:lnTo>
                  <a:pt x="698757" y="2014538"/>
                </a:lnTo>
                <a:lnTo>
                  <a:pt x="695582" y="2016125"/>
                </a:lnTo>
                <a:lnTo>
                  <a:pt x="692090" y="2017078"/>
                </a:lnTo>
                <a:lnTo>
                  <a:pt x="688281" y="2017713"/>
                </a:lnTo>
                <a:lnTo>
                  <a:pt x="684471" y="2017713"/>
                </a:lnTo>
                <a:lnTo>
                  <a:pt x="560347" y="2017713"/>
                </a:lnTo>
                <a:lnTo>
                  <a:pt x="556537" y="2017713"/>
                </a:lnTo>
                <a:lnTo>
                  <a:pt x="552728" y="2017078"/>
                </a:lnTo>
                <a:lnTo>
                  <a:pt x="549236" y="2016125"/>
                </a:lnTo>
                <a:lnTo>
                  <a:pt x="545744" y="2014538"/>
                </a:lnTo>
                <a:lnTo>
                  <a:pt x="542569" y="2012632"/>
                </a:lnTo>
                <a:lnTo>
                  <a:pt x="539395" y="2010727"/>
                </a:lnTo>
                <a:lnTo>
                  <a:pt x="536220" y="2008504"/>
                </a:lnTo>
                <a:lnTo>
                  <a:pt x="533680" y="2005963"/>
                </a:lnTo>
                <a:lnTo>
                  <a:pt x="531458" y="2002788"/>
                </a:lnTo>
                <a:lnTo>
                  <a:pt x="528919" y="1999612"/>
                </a:lnTo>
                <a:lnTo>
                  <a:pt x="527014" y="1996437"/>
                </a:lnTo>
                <a:lnTo>
                  <a:pt x="525744" y="1992943"/>
                </a:lnTo>
                <a:lnTo>
                  <a:pt x="524474" y="1989133"/>
                </a:lnTo>
                <a:lnTo>
                  <a:pt x="523839" y="1985322"/>
                </a:lnTo>
                <a:lnTo>
                  <a:pt x="522887" y="1980876"/>
                </a:lnTo>
                <a:lnTo>
                  <a:pt x="522887" y="1976748"/>
                </a:lnTo>
                <a:lnTo>
                  <a:pt x="522887" y="1920222"/>
                </a:lnTo>
                <a:lnTo>
                  <a:pt x="484158" y="1920222"/>
                </a:lnTo>
                <a:lnTo>
                  <a:pt x="473682" y="1919904"/>
                </a:lnTo>
                <a:lnTo>
                  <a:pt x="463206" y="1918952"/>
                </a:lnTo>
                <a:lnTo>
                  <a:pt x="452412" y="1917364"/>
                </a:lnTo>
                <a:lnTo>
                  <a:pt x="442571" y="1916094"/>
                </a:lnTo>
                <a:lnTo>
                  <a:pt x="432413" y="1913553"/>
                </a:lnTo>
                <a:lnTo>
                  <a:pt x="422254" y="1910695"/>
                </a:lnTo>
                <a:lnTo>
                  <a:pt x="412730" y="1907519"/>
                </a:lnTo>
                <a:lnTo>
                  <a:pt x="403207" y="1903709"/>
                </a:lnTo>
                <a:lnTo>
                  <a:pt x="394001" y="1899580"/>
                </a:lnTo>
                <a:lnTo>
                  <a:pt x="385112" y="1894817"/>
                </a:lnTo>
                <a:lnTo>
                  <a:pt x="376541" y="1890053"/>
                </a:lnTo>
                <a:lnTo>
                  <a:pt x="367969" y="1884655"/>
                </a:lnTo>
                <a:lnTo>
                  <a:pt x="360033" y="1878939"/>
                </a:lnTo>
                <a:lnTo>
                  <a:pt x="352097" y="1872270"/>
                </a:lnTo>
                <a:lnTo>
                  <a:pt x="344160" y="1865919"/>
                </a:lnTo>
                <a:lnTo>
                  <a:pt x="337176" y="1858932"/>
                </a:lnTo>
                <a:lnTo>
                  <a:pt x="330192" y="1851629"/>
                </a:lnTo>
                <a:lnTo>
                  <a:pt x="323526" y="1844325"/>
                </a:lnTo>
                <a:lnTo>
                  <a:pt x="317494" y="1836386"/>
                </a:lnTo>
                <a:lnTo>
                  <a:pt x="311780" y="1828447"/>
                </a:lnTo>
                <a:lnTo>
                  <a:pt x="306383" y="1819872"/>
                </a:lnTo>
                <a:lnTo>
                  <a:pt x="301621" y="1810981"/>
                </a:lnTo>
                <a:lnTo>
                  <a:pt x="296860" y="1802089"/>
                </a:lnTo>
                <a:lnTo>
                  <a:pt x="292733" y="1792880"/>
                </a:lnTo>
                <a:lnTo>
                  <a:pt x="288923" y="1783035"/>
                </a:lnTo>
                <a:lnTo>
                  <a:pt x="285431" y="1773508"/>
                </a:lnTo>
                <a:lnTo>
                  <a:pt x="282574" y="1763664"/>
                </a:lnTo>
                <a:lnTo>
                  <a:pt x="280352" y="1753820"/>
                </a:lnTo>
                <a:lnTo>
                  <a:pt x="278447" y="1743340"/>
                </a:lnTo>
                <a:lnTo>
                  <a:pt x="277495" y="1733178"/>
                </a:lnTo>
                <a:lnTo>
                  <a:pt x="276543" y="1722381"/>
                </a:lnTo>
                <a:lnTo>
                  <a:pt x="276225" y="1711584"/>
                </a:lnTo>
                <a:lnTo>
                  <a:pt x="278447" y="1693800"/>
                </a:lnTo>
                <a:lnTo>
                  <a:pt x="281939" y="1672206"/>
                </a:lnTo>
                <a:lnTo>
                  <a:pt x="286701" y="1643943"/>
                </a:lnTo>
                <a:lnTo>
                  <a:pt x="292733" y="1609964"/>
                </a:lnTo>
                <a:lnTo>
                  <a:pt x="300352" y="1570904"/>
                </a:lnTo>
                <a:lnTo>
                  <a:pt x="304478" y="1549945"/>
                </a:lnTo>
                <a:lnTo>
                  <a:pt x="309558" y="1527716"/>
                </a:lnTo>
                <a:lnTo>
                  <a:pt x="314954" y="1505169"/>
                </a:lnTo>
                <a:lnTo>
                  <a:pt x="320669" y="1481669"/>
                </a:lnTo>
                <a:lnTo>
                  <a:pt x="327018" y="1457852"/>
                </a:lnTo>
                <a:lnTo>
                  <a:pt x="333684" y="1434035"/>
                </a:lnTo>
                <a:lnTo>
                  <a:pt x="340986" y="1409265"/>
                </a:lnTo>
                <a:lnTo>
                  <a:pt x="348922" y="1384813"/>
                </a:lnTo>
                <a:lnTo>
                  <a:pt x="356858" y="1360361"/>
                </a:lnTo>
                <a:lnTo>
                  <a:pt x="365747" y="1335909"/>
                </a:lnTo>
                <a:lnTo>
                  <a:pt x="374953" y="1311774"/>
                </a:lnTo>
                <a:lnTo>
                  <a:pt x="384794" y="1287639"/>
                </a:lnTo>
                <a:lnTo>
                  <a:pt x="395270" y="1264457"/>
                </a:lnTo>
                <a:lnTo>
                  <a:pt x="405746" y="1241593"/>
                </a:lnTo>
                <a:lnTo>
                  <a:pt x="417810" y="1219681"/>
                </a:lnTo>
                <a:lnTo>
                  <a:pt x="423524" y="1208884"/>
                </a:lnTo>
                <a:lnTo>
                  <a:pt x="429555" y="1198087"/>
                </a:lnTo>
                <a:lnTo>
                  <a:pt x="435587" y="1187925"/>
                </a:lnTo>
                <a:lnTo>
                  <a:pt x="442254" y="1178081"/>
                </a:lnTo>
                <a:lnTo>
                  <a:pt x="448603" y="1168236"/>
                </a:lnTo>
                <a:lnTo>
                  <a:pt x="455587" y="1158709"/>
                </a:lnTo>
                <a:lnTo>
                  <a:pt x="462571" y="1149500"/>
                </a:lnTo>
                <a:lnTo>
                  <a:pt x="469237" y="1140926"/>
                </a:lnTo>
                <a:lnTo>
                  <a:pt x="476539" y="1132352"/>
                </a:lnTo>
                <a:lnTo>
                  <a:pt x="483840" y="1124095"/>
                </a:lnTo>
                <a:lnTo>
                  <a:pt x="507967" y="1098373"/>
                </a:lnTo>
                <a:lnTo>
                  <a:pt x="532411" y="1072650"/>
                </a:lnTo>
                <a:lnTo>
                  <a:pt x="582568" y="1020253"/>
                </a:lnTo>
                <a:lnTo>
                  <a:pt x="607965" y="993578"/>
                </a:lnTo>
                <a:lnTo>
                  <a:pt x="632409" y="966267"/>
                </a:lnTo>
                <a:lnTo>
                  <a:pt x="656535" y="938957"/>
                </a:lnTo>
                <a:lnTo>
                  <a:pt x="668281" y="924667"/>
                </a:lnTo>
                <a:lnTo>
                  <a:pt x="679709" y="910376"/>
                </a:lnTo>
                <a:lnTo>
                  <a:pt x="691138" y="896404"/>
                </a:lnTo>
                <a:lnTo>
                  <a:pt x="702249" y="882113"/>
                </a:lnTo>
                <a:lnTo>
                  <a:pt x="713042" y="867823"/>
                </a:lnTo>
                <a:lnTo>
                  <a:pt x="723201" y="852898"/>
                </a:lnTo>
                <a:lnTo>
                  <a:pt x="733359" y="838290"/>
                </a:lnTo>
                <a:lnTo>
                  <a:pt x="742883" y="823365"/>
                </a:lnTo>
                <a:lnTo>
                  <a:pt x="752089" y="808122"/>
                </a:lnTo>
                <a:lnTo>
                  <a:pt x="760978" y="792561"/>
                </a:lnTo>
                <a:lnTo>
                  <a:pt x="768914" y="777318"/>
                </a:lnTo>
                <a:lnTo>
                  <a:pt x="776850" y="761758"/>
                </a:lnTo>
                <a:lnTo>
                  <a:pt x="783834" y="745562"/>
                </a:lnTo>
                <a:lnTo>
                  <a:pt x="790818" y="729684"/>
                </a:lnTo>
                <a:lnTo>
                  <a:pt x="796533" y="713488"/>
                </a:lnTo>
                <a:lnTo>
                  <a:pt x="802247" y="696975"/>
                </a:lnTo>
                <a:lnTo>
                  <a:pt x="806691" y="680462"/>
                </a:lnTo>
                <a:lnTo>
                  <a:pt x="810818" y="663631"/>
                </a:lnTo>
                <a:lnTo>
                  <a:pt x="816532" y="638544"/>
                </a:lnTo>
                <a:lnTo>
                  <a:pt x="822564" y="615679"/>
                </a:lnTo>
                <a:lnTo>
                  <a:pt x="828278" y="595038"/>
                </a:lnTo>
                <a:lnTo>
                  <a:pt x="834627" y="576619"/>
                </a:lnTo>
                <a:lnTo>
                  <a:pt x="837802" y="567728"/>
                </a:lnTo>
                <a:lnTo>
                  <a:pt x="840659" y="559789"/>
                </a:lnTo>
                <a:lnTo>
                  <a:pt x="844151" y="552167"/>
                </a:lnTo>
                <a:lnTo>
                  <a:pt x="847643" y="545181"/>
                </a:lnTo>
                <a:lnTo>
                  <a:pt x="851135" y="538194"/>
                </a:lnTo>
                <a:lnTo>
                  <a:pt x="854627" y="532161"/>
                </a:lnTo>
                <a:lnTo>
                  <a:pt x="858436" y="526127"/>
                </a:lnTo>
                <a:lnTo>
                  <a:pt x="862246" y="520729"/>
                </a:lnTo>
                <a:lnTo>
                  <a:pt x="866055" y="515648"/>
                </a:lnTo>
                <a:lnTo>
                  <a:pt x="869865" y="510567"/>
                </a:lnTo>
                <a:lnTo>
                  <a:pt x="873991" y="506438"/>
                </a:lnTo>
                <a:lnTo>
                  <a:pt x="878753" y="502310"/>
                </a:lnTo>
                <a:lnTo>
                  <a:pt x="882880" y="498817"/>
                </a:lnTo>
                <a:lnTo>
                  <a:pt x="887324" y="495324"/>
                </a:lnTo>
                <a:lnTo>
                  <a:pt x="892404" y="492466"/>
                </a:lnTo>
                <a:lnTo>
                  <a:pt x="897483" y="489607"/>
                </a:lnTo>
                <a:lnTo>
                  <a:pt x="902245" y="487067"/>
                </a:lnTo>
                <a:lnTo>
                  <a:pt x="907642" y="484844"/>
                </a:lnTo>
                <a:lnTo>
                  <a:pt x="913356" y="482939"/>
                </a:lnTo>
                <a:lnTo>
                  <a:pt x="919070" y="481033"/>
                </a:lnTo>
                <a:lnTo>
                  <a:pt x="925419" y="479446"/>
                </a:lnTo>
                <a:lnTo>
                  <a:pt x="931451" y="478175"/>
                </a:lnTo>
                <a:lnTo>
                  <a:pt x="944466" y="475952"/>
                </a:lnTo>
                <a:lnTo>
                  <a:pt x="944466" y="403231"/>
                </a:lnTo>
                <a:lnTo>
                  <a:pt x="944466" y="400055"/>
                </a:lnTo>
                <a:lnTo>
                  <a:pt x="945101" y="397515"/>
                </a:lnTo>
                <a:lnTo>
                  <a:pt x="945736" y="394657"/>
                </a:lnTo>
                <a:lnTo>
                  <a:pt x="946688" y="392116"/>
                </a:lnTo>
                <a:lnTo>
                  <a:pt x="947958" y="389576"/>
                </a:lnTo>
                <a:lnTo>
                  <a:pt x="949546" y="387035"/>
                </a:lnTo>
                <a:lnTo>
                  <a:pt x="950815" y="384812"/>
                </a:lnTo>
                <a:lnTo>
                  <a:pt x="952720" y="382907"/>
                </a:lnTo>
                <a:lnTo>
                  <a:pt x="955260" y="381001"/>
                </a:lnTo>
                <a:lnTo>
                  <a:pt x="957164" y="379414"/>
                </a:lnTo>
                <a:lnTo>
                  <a:pt x="959704" y="377826"/>
                </a:lnTo>
                <a:lnTo>
                  <a:pt x="961926" y="376873"/>
                </a:lnTo>
                <a:lnTo>
                  <a:pt x="964783" y="375603"/>
                </a:lnTo>
                <a:lnTo>
                  <a:pt x="967640" y="374968"/>
                </a:lnTo>
                <a:lnTo>
                  <a:pt x="970497" y="374650"/>
                </a:lnTo>
                <a:close/>
                <a:moveTo>
                  <a:pt x="806133" y="69850"/>
                </a:moveTo>
                <a:lnTo>
                  <a:pt x="790258" y="70168"/>
                </a:lnTo>
                <a:lnTo>
                  <a:pt x="774383" y="70485"/>
                </a:lnTo>
                <a:lnTo>
                  <a:pt x="758825" y="71120"/>
                </a:lnTo>
                <a:lnTo>
                  <a:pt x="743585" y="72390"/>
                </a:lnTo>
                <a:lnTo>
                  <a:pt x="728663" y="73660"/>
                </a:lnTo>
                <a:lnTo>
                  <a:pt x="713740" y="74930"/>
                </a:lnTo>
                <a:lnTo>
                  <a:pt x="699453" y="76835"/>
                </a:lnTo>
                <a:lnTo>
                  <a:pt x="685483" y="79058"/>
                </a:lnTo>
                <a:lnTo>
                  <a:pt x="671513" y="81280"/>
                </a:lnTo>
                <a:lnTo>
                  <a:pt x="657860" y="83820"/>
                </a:lnTo>
                <a:lnTo>
                  <a:pt x="644843" y="86678"/>
                </a:lnTo>
                <a:lnTo>
                  <a:pt x="631825" y="89535"/>
                </a:lnTo>
                <a:lnTo>
                  <a:pt x="618808" y="92710"/>
                </a:lnTo>
                <a:lnTo>
                  <a:pt x="606425" y="96203"/>
                </a:lnTo>
                <a:lnTo>
                  <a:pt x="594360" y="99695"/>
                </a:lnTo>
                <a:lnTo>
                  <a:pt x="582295" y="102870"/>
                </a:lnTo>
                <a:lnTo>
                  <a:pt x="570865" y="106680"/>
                </a:lnTo>
                <a:lnTo>
                  <a:pt x="559753" y="111125"/>
                </a:lnTo>
                <a:lnTo>
                  <a:pt x="538163" y="119380"/>
                </a:lnTo>
                <a:lnTo>
                  <a:pt x="517525" y="128270"/>
                </a:lnTo>
                <a:lnTo>
                  <a:pt x="497840" y="137478"/>
                </a:lnTo>
                <a:lnTo>
                  <a:pt x="479108" y="147003"/>
                </a:lnTo>
                <a:lnTo>
                  <a:pt x="461963" y="156845"/>
                </a:lnTo>
                <a:lnTo>
                  <a:pt x="445453" y="167005"/>
                </a:lnTo>
                <a:lnTo>
                  <a:pt x="430213" y="177165"/>
                </a:lnTo>
                <a:lnTo>
                  <a:pt x="415925" y="187008"/>
                </a:lnTo>
                <a:lnTo>
                  <a:pt x="402590" y="197168"/>
                </a:lnTo>
                <a:lnTo>
                  <a:pt x="390525" y="207010"/>
                </a:lnTo>
                <a:lnTo>
                  <a:pt x="379095" y="216853"/>
                </a:lnTo>
                <a:lnTo>
                  <a:pt x="368935" y="226060"/>
                </a:lnTo>
                <a:lnTo>
                  <a:pt x="359410" y="235268"/>
                </a:lnTo>
                <a:lnTo>
                  <a:pt x="351155" y="244158"/>
                </a:lnTo>
                <a:lnTo>
                  <a:pt x="343218" y="252095"/>
                </a:lnTo>
                <a:lnTo>
                  <a:pt x="336868" y="259398"/>
                </a:lnTo>
                <a:lnTo>
                  <a:pt x="331153" y="266383"/>
                </a:lnTo>
                <a:lnTo>
                  <a:pt x="322263" y="277813"/>
                </a:lnTo>
                <a:lnTo>
                  <a:pt x="316548" y="285433"/>
                </a:lnTo>
                <a:lnTo>
                  <a:pt x="314325" y="289243"/>
                </a:lnTo>
                <a:lnTo>
                  <a:pt x="312420" y="292735"/>
                </a:lnTo>
                <a:lnTo>
                  <a:pt x="310515" y="296545"/>
                </a:lnTo>
                <a:lnTo>
                  <a:pt x="309245" y="300355"/>
                </a:lnTo>
                <a:lnTo>
                  <a:pt x="308610" y="304483"/>
                </a:lnTo>
                <a:lnTo>
                  <a:pt x="308293" y="308293"/>
                </a:lnTo>
                <a:lnTo>
                  <a:pt x="307658" y="312738"/>
                </a:lnTo>
                <a:lnTo>
                  <a:pt x="308293" y="316548"/>
                </a:lnTo>
                <a:lnTo>
                  <a:pt x="308928" y="320358"/>
                </a:lnTo>
                <a:lnTo>
                  <a:pt x="310198" y="324168"/>
                </a:lnTo>
                <a:lnTo>
                  <a:pt x="311468" y="327978"/>
                </a:lnTo>
                <a:lnTo>
                  <a:pt x="313055" y="331788"/>
                </a:lnTo>
                <a:lnTo>
                  <a:pt x="315595" y="335280"/>
                </a:lnTo>
                <a:lnTo>
                  <a:pt x="317818" y="338138"/>
                </a:lnTo>
                <a:lnTo>
                  <a:pt x="320675" y="341313"/>
                </a:lnTo>
                <a:lnTo>
                  <a:pt x="323850" y="343853"/>
                </a:lnTo>
                <a:lnTo>
                  <a:pt x="327343" y="346393"/>
                </a:lnTo>
                <a:lnTo>
                  <a:pt x="331153" y="348615"/>
                </a:lnTo>
                <a:lnTo>
                  <a:pt x="334963" y="350203"/>
                </a:lnTo>
                <a:lnTo>
                  <a:pt x="338773" y="351155"/>
                </a:lnTo>
                <a:lnTo>
                  <a:pt x="342583" y="352108"/>
                </a:lnTo>
                <a:lnTo>
                  <a:pt x="346710" y="352743"/>
                </a:lnTo>
                <a:lnTo>
                  <a:pt x="350520" y="352743"/>
                </a:lnTo>
                <a:lnTo>
                  <a:pt x="354965" y="352425"/>
                </a:lnTo>
                <a:lnTo>
                  <a:pt x="358775" y="351790"/>
                </a:lnTo>
                <a:lnTo>
                  <a:pt x="362585" y="350520"/>
                </a:lnTo>
                <a:lnTo>
                  <a:pt x="366395" y="349250"/>
                </a:lnTo>
                <a:lnTo>
                  <a:pt x="369888" y="347345"/>
                </a:lnTo>
                <a:lnTo>
                  <a:pt x="373063" y="345123"/>
                </a:lnTo>
                <a:lnTo>
                  <a:pt x="376238" y="342900"/>
                </a:lnTo>
                <a:lnTo>
                  <a:pt x="379413" y="340043"/>
                </a:lnTo>
                <a:lnTo>
                  <a:pt x="381953" y="336868"/>
                </a:lnTo>
                <a:lnTo>
                  <a:pt x="384810" y="333375"/>
                </a:lnTo>
                <a:lnTo>
                  <a:pt x="384810" y="333693"/>
                </a:lnTo>
                <a:lnTo>
                  <a:pt x="385763" y="331470"/>
                </a:lnTo>
                <a:lnTo>
                  <a:pt x="389890" y="326073"/>
                </a:lnTo>
                <a:lnTo>
                  <a:pt x="396240" y="318453"/>
                </a:lnTo>
                <a:lnTo>
                  <a:pt x="404495" y="308928"/>
                </a:lnTo>
                <a:lnTo>
                  <a:pt x="415290" y="297180"/>
                </a:lnTo>
                <a:lnTo>
                  <a:pt x="421323" y="290830"/>
                </a:lnTo>
                <a:lnTo>
                  <a:pt x="428308" y="284163"/>
                </a:lnTo>
                <a:lnTo>
                  <a:pt x="435928" y="277495"/>
                </a:lnTo>
                <a:lnTo>
                  <a:pt x="444500" y="270510"/>
                </a:lnTo>
                <a:lnTo>
                  <a:pt x="453073" y="263208"/>
                </a:lnTo>
                <a:lnTo>
                  <a:pt x="462598" y="255905"/>
                </a:lnTo>
                <a:lnTo>
                  <a:pt x="472758" y="248603"/>
                </a:lnTo>
                <a:lnTo>
                  <a:pt x="483235" y="241618"/>
                </a:lnTo>
                <a:lnTo>
                  <a:pt x="495300" y="233680"/>
                </a:lnTo>
                <a:lnTo>
                  <a:pt x="507048" y="226695"/>
                </a:lnTo>
                <a:lnTo>
                  <a:pt x="520065" y="219393"/>
                </a:lnTo>
                <a:lnTo>
                  <a:pt x="533718" y="212408"/>
                </a:lnTo>
                <a:lnTo>
                  <a:pt x="548005" y="205423"/>
                </a:lnTo>
                <a:lnTo>
                  <a:pt x="563245" y="198755"/>
                </a:lnTo>
                <a:lnTo>
                  <a:pt x="579120" y="192405"/>
                </a:lnTo>
                <a:lnTo>
                  <a:pt x="595948" y="186373"/>
                </a:lnTo>
                <a:lnTo>
                  <a:pt x="613093" y="180658"/>
                </a:lnTo>
                <a:lnTo>
                  <a:pt x="631190" y="175260"/>
                </a:lnTo>
                <a:lnTo>
                  <a:pt x="650240" y="170180"/>
                </a:lnTo>
                <a:lnTo>
                  <a:pt x="669925" y="166053"/>
                </a:lnTo>
                <a:lnTo>
                  <a:pt x="690245" y="162243"/>
                </a:lnTo>
                <a:lnTo>
                  <a:pt x="712153" y="159385"/>
                </a:lnTo>
                <a:lnTo>
                  <a:pt x="734378" y="156528"/>
                </a:lnTo>
                <a:lnTo>
                  <a:pt x="757238" y="154623"/>
                </a:lnTo>
                <a:lnTo>
                  <a:pt x="781368" y="153353"/>
                </a:lnTo>
                <a:lnTo>
                  <a:pt x="806133" y="153035"/>
                </a:lnTo>
                <a:lnTo>
                  <a:pt x="1935798" y="153035"/>
                </a:lnTo>
                <a:lnTo>
                  <a:pt x="1955165" y="154940"/>
                </a:lnTo>
                <a:lnTo>
                  <a:pt x="1972628" y="157163"/>
                </a:lnTo>
                <a:lnTo>
                  <a:pt x="1994853" y="160338"/>
                </a:lnTo>
                <a:lnTo>
                  <a:pt x="2020888" y="165100"/>
                </a:lnTo>
                <a:lnTo>
                  <a:pt x="2049780" y="170815"/>
                </a:lnTo>
                <a:lnTo>
                  <a:pt x="2065655" y="173673"/>
                </a:lnTo>
                <a:lnTo>
                  <a:pt x="2082165" y="177483"/>
                </a:lnTo>
                <a:lnTo>
                  <a:pt x="2098358" y="181928"/>
                </a:lnTo>
                <a:lnTo>
                  <a:pt x="2115820" y="186373"/>
                </a:lnTo>
                <a:lnTo>
                  <a:pt x="2133600" y="191453"/>
                </a:lnTo>
                <a:lnTo>
                  <a:pt x="2151698" y="196850"/>
                </a:lnTo>
                <a:lnTo>
                  <a:pt x="2170113" y="202883"/>
                </a:lnTo>
                <a:lnTo>
                  <a:pt x="2188210" y="209233"/>
                </a:lnTo>
                <a:lnTo>
                  <a:pt x="2206625" y="216218"/>
                </a:lnTo>
                <a:lnTo>
                  <a:pt x="2225040" y="223838"/>
                </a:lnTo>
                <a:lnTo>
                  <a:pt x="2243455" y="231775"/>
                </a:lnTo>
                <a:lnTo>
                  <a:pt x="2261553" y="240348"/>
                </a:lnTo>
                <a:lnTo>
                  <a:pt x="2279015" y="249555"/>
                </a:lnTo>
                <a:lnTo>
                  <a:pt x="2296160" y="259080"/>
                </a:lnTo>
                <a:lnTo>
                  <a:pt x="2312988" y="268923"/>
                </a:lnTo>
                <a:lnTo>
                  <a:pt x="2329498" y="279718"/>
                </a:lnTo>
                <a:lnTo>
                  <a:pt x="2344738" y="291148"/>
                </a:lnTo>
                <a:lnTo>
                  <a:pt x="2352358" y="296863"/>
                </a:lnTo>
                <a:lnTo>
                  <a:pt x="2359978" y="303213"/>
                </a:lnTo>
                <a:lnTo>
                  <a:pt x="2366963" y="309245"/>
                </a:lnTo>
                <a:lnTo>
                  <a:pt x="2374265" y="315278"/>
                </a:lnTo>
                <a:lnTo>
                  <a:pt x="2380933" y="321945"/>
                </a:lnTo>
                <a:lnTo>
                  <a:pt x="2387283" y="328295"/>
                </a:lnTo>
                <a:lnTo>
                  <a:pt x="2390458" y="331470"/>
                </a:lnTo>
                <a:lnTo>
                  <a:pt x="2393633" y="333693"/>
                </a:lnTo>
                <a:lnTo>
                  <a:pt x="2397125" y="335915"/>
                </a:lnTo>
                <a:lnTo>
                  <a:pt x="2400935" y="337820"/>
                </a:lnTo>
                <a:lnTo>
                  <a:pt x="2404745" y="339090"/>
                </a:lnTo>
                <a:lnTo>
                  <a:pt x="2408555" y="340043"/>
                </a:lnTo>
                <a:lnTo>
                  <a:pt x="2412683" y="340995"/>
                </a:lnTo>
                <a:lnTo>
                  <a:pt x="2416810" y="340995"/>
                </a:lnTo>
                <a:lnTo>
                  <a:pt x="2420620" y="340995"/>
                </a:lnTo>
                <a:lnTo>
                  <a:pt x="2424748" y="340043"/>
                </a:lnTo>
                <a:lnTo>
                  <a:pt x="2428558" y="339408"/>
                </a:lnTo>
                <a:lnTo>
                  <a:pt x="2432368" y="338138"/>
                </a:lnTo>
                <a:lnTo>
                  <a:pt x="2435860" y="336233"/>
                </a:lnTo>
                <a:lnTo>
                  <a:pt x="2439670" y="334328"/>
                </a:lnTo>
                <a:lnTo>
                  <a:pt x="2443163" y="332105"/>
                </a:lnTo>
                <a:lnTo>
                  <a:pt x="2446338" y="328930"/>
                </a:lnTo>
                <a:lnTo>
                  <a:pt x="2449195" y="326073"/>
                </a:lnTo>
                <a:lnTo>
                  <a:pt x="2451418" y="322898"/>
                </a:lnTo>
                <a:lnTo>
                  <a:pt x="2453958" y="319088"/>
                </a:lnTo>
                <a:lnTo>
                  <a:pt x="2455228" y="315595"/>
                </a:lnTo>
                <a:lnTo>
                  <a:pt x="2456815" y="311785"/>
                </a:lnTo>
                <a:lnTo>
                  <a:pt x="2458085" y="307975"/>
                </a:lnTo>
                <a:lnTo>
                  <a:pt x="2458403" y="303848"/>
                </a:lnTo>
                <a:lnTo>
                  <a:pt x="2458720" y="300038"/>
                </a:lnTo>
                <a:lnTo>
                  <a:pt x="2458720" y="296228"/>
                </a:lnTo>
                <a:lnTo>
                  <a:pt x="2458085" y="292100"/>
                </a:lnTo>
                <a:lnTo>
                  <a:pt x="2457450" y="288290"/>
                </a:lnTo>
                <a:lnTo>
                  <a:pt x="2456180" y="284163"/>
                </a:lnTo>
                <a:lnTo>
                  <a:pt x="2454275" y="280353"/>
                </a:lnTo>
                <a:lnTo>
                  <a:pt x="2452370" y="277178"/>
                </a:lnTo>
                <a:lnTo>
                  <a:pt x="2449513" y="273685"/>
                </a:lnTo>
                <a:lnTo>
                  <a:pt x="2446973" y="270510"/>
                </a:lnTo>
                <a:lnTo>
                  <a:pt x="2438400" y="262255"/>
                </a:lnTo>
                <a:lnTo>
                  <a:pt x="2429828" y="253683"/>
                </a:lnTo>
                <a:lnTo>
                  <a:pt x="2420938" y="245745"/>
                </a:lnTo>
                <a:lnTo>
                  <a:pt x="2411730" y="238125"/>
                </a:lnTo>
                <a:lnTo>
                  <a:pt x="2402523" y="230823"/>
                </a:lnTo>
                <a:lnTo>
                  <a:pt x="2393315" y="223520"/>
                </a:lnTo>
                <a:lnTo>
                  <a:pt x="2383790" y="216535"/>
                </a:lnTo>
                <a:lnTo>
                  <a:pt x="2373948" y="209868"/>
                </a:lnTo>
                <a:lnTo>
                  <a:pt x="2364423" y="203200"/>
                </a:lnTo>
                <a:lnTo>
                  <a:pt x="2354263" y="196850"/>
                </a:lnTo>
                <a:lnTo>
                  <a:pt x="2334260" y="184785"/>
                </a:lnTo>
                <a:lnTo>
                  <a:pt x="2313305" y="173673"/>
                </a:lnTo>
                <a:lnTo>
                  <a:pt x="2292668" y="163513"/>
                </a:lnTo>
                <a:lnTo>
                  <a:pt x="2277110" y="155893"/>
                </a:lnTo>
                <a:lnTo>
                  <a:pt x="2261553" y="148908"/>
                </a:lnTo>
                <a:lnTo>
                  <a:pt x="2245678" y="142558"/>
                </a:lnTo>
                <a:lnTo>
                  <a:pt x="2230120" y="136208"/>
                </a:lnTo>
                <a:lnTo>
                  <a:pt x="2213928" y="130493"/>
                </a:lnTo>
                <a:lnTo>
                  <a:pt x="2198688" y="124778"/>
                </a:lnTo>
                <a:lnTo>
                  <a:pt x="2183130" y="119698"/>
                </a:lnTo>
                <a:lnTo>
                  <a:pt x="2167573" y="114935"/>
                </a:lnTo>
                <a:lnTo>
                  <a:pt x="2152650" y="110173"/>
                </a:lnTo>
                <a:lnTo>
                  <a:pt x="2137728" y="106045"/>
                </a:lnTo>
                <a:lnTo>
                  <a:pt x="2108835" y="98743"/>
                </a:lnTo>
                <a:lnTo>
                  <a:pt x="2081213" y="92393"/>
                </a:lnTo>
                <a:lnTo>
                  <a:pt x="2055178" y="86995"/>
                </a:lnTo>
                <a:lnTo>
                  <a:pt x="2031048" y="82233"/>
                </a:lnTo>
                <a:lnTo>
                  <a:pt x="2008823" y="78423"/>
                </a:lnTo>
                <a:lnTo>
                  <a:pt x="1989773" y="75565"/>
                </a:lnTo>
                <a:lnTo>
                  <a:pt x="1972945" y="73660"/>
                </a:lnTo>
                <a:lnTo>
                  <a:pt x="1949133" y="70803"/>
                </a:lnTo>
                <a:lnTo>
                  <a:pt x="1940560" y="70168"/>
                </a:lnTo>
                <a:lnTo>
                  <a:pt x="1937385" y="69850"/>
                </a:lnTo>
                <a:lnTo>
                  <a:pt x="806133" y="69850"/>
                </a:lnTo>
                <a:close/>
                <a:moveTo>
                  <a:pt x="874713" y="0"/>
                </a:moveTo>
                <a:lnTo>
                  <a:pt x="1878013" y="0"/>
                </a:lnTo>
                <a:lnTo>
                  <a:pt x="1902143" y="635"/>
                </a:lnTo>
                <a:lnTo>
                  <a:pt x="1926273" y="1270"/>
                </a:lnTo>
                <a:lnTo>
                  <a:pt x="1949768" y="1905"/>
                </a:lnTo>
                <a:lnTo>
                  <a:pt x="1972945" y="3175"/>
                </a:lnTo>
                <a:lnTo>
                  <a:pt x="1995805" y="5080"/>
                </a:lnTo>
                <a:lnTo>
                  <a:pt x="2018665" y="6985"/>
                </a:lnTo>
                <a:lnTo>
                  <a:pt x="2040573" y="8890"/>
                </a:lnTo>
                <a:lnTo>
                  <a:pt x="2062798" y="11430"/>
                </a:lnTo>
                <a:lnTo>
                  <a:pt x="2084388" y="14288"/>
                </a:lnTo>
                <a:lnTo>
                  <a:pt x="2105660" y="17780"/>
                </a:lnTo>
                <a:lnTo>
                  <a:pt x="2126933" y="21273"/>
                </a:lnTo>
                <a:lnTo>
                  <a:pt x="2147570" y="25083"/>
                </a:lnTo>
                <a:lnTo>
                  <a:pt x="2167573" y="28893"/>
                </a:lnTo>
                <a:lnTo>
                  <a:pt x="2187575" y="33020"/>
                </a:lnTo>
                <a:lnTo>
                  <a:pt x="2207260" y="37465"/>
                </a:lnTo>
                <a:lnTo>
                  <a:pt x="2226628" y="42545"/>
                </a:lnTo>
                <a:lnTo>
                  <a:pt x="2245360" y="47943"/>
                </a:lnTo>
                <a:lnTo>
                  <a:pt x="2264093" y="53340"/>
                </a:lnTo>
                <a:lnTo>
                  <a:pt x="2282508" y="59055"/>
                </a:lnTo>
                <a:lnTo>
                  <a:pt x="2300605" y="64770"/>
                </a:lnTo>
                <a:lnTo>
                  <a:pt x="2318068" y="71120"/>
                </a:lnTo>
                <a:lnTo>
                  <a:pt x="2335213" y="77470"/>
                </a:lnTo>
                <a:lnTo>
                  <a:pt x="2352040" y="84138"/>
                </a:lnTo>
                <a:lnTo>
                  <a:pt x="2368868" y="91123"/>
                </a:lnTo>
                <a:lnTo>
                  <a:pt x="2385060" y="98425"/>
                </a:lnTo>
                <a:lnTo>
                  <a:pt x="2400935" y="105728"/>
                </a:lnTo>
                <a:lnTo>
                  <a:pt x="2416493" y="113665"/>
                </a:lnTo>
                <a:lnTo>
                  <a:pt x="2431733" y="121285"/>
                </a:lnTo>
                <a:lnTo>
                  <a:pt x="2446655" y="129540"/>
                </a:lnTo>
                <a:lnTo>
                  <a:pt x="2461260" y="137795"/>
                </a:lnTo>
                <a:lnTo>
                  <a:pt x="2475230" y="146685"/>
                </a:lnTo>
                <a:lnTo>
                  <a:pt x="2489200" y="155258"/>
                </a:lnTo>
                <a:lnTo>
                  <a:pt x="2502535" y="164148"/>
                </a:lnTo>
                <a:lnTo>
                  <a:pt x="2515553" y="173355"/>
                </a:lnTo>
                <a:lnTo>
                  <a:pt x="2527935" y="182880"/>
                </a:lnTo>
                <a:lnTo>
                  <a:pt x="2540635" y="192405"/>
                </a:lnTo>
                <a:lnTo>
                  <a:pt x="2552700" y="201930"/>
                </a:lnTo>
                <a:lnTo>
                  <a:pt x="2564130" y="212090"/>
                </a:lnTo>
                <a:lnTo>
                  <a:pt x="2575560" y="222250"/>
                </a:lnTo>
                <a:lnTo>
                  <a:pt x="2586355" y="232728"/>
                </a:lnTo>
                <a:lnTo>
                  <a:pt x="2596833" y="242888"/>
                </a:lnTo>
                <a:lnTo>
                  <a:pt x="2607310" y="253683"/>
                </a:lnTo>
                <a:lnTo>
                  <a:pt x="2616835" y="264478"/>
                </a:lnTo>
                <a:lnTo>
                  <a:pt x="2626360" y="275590"/>
                </a:lnTo>
                <a:lnTo>
                  <a:pt x="2635568" y="286703"/>
                </a:lnTo>
                <a:lnTo>
                  <a:pt x="2644458" y="298133"/>
                </a:lnTo>
                <a:lnTo>
                  <a:pt x="2652395" y="309563"/>
                </a:lnTo>
                <a:lnTo>
                  <a:pt x="2660333" y="320993"/>
                </a:lnTo>
                <a:lnTo>
                  <a:pt x="2667953" y="332740"/>
                </a:lnTo>
                <a:lnTo>
                  <a:pt x="2675255" y="344805"/>
                </a:lnTo>
                <a:lnTo>
                  <a:pt x="2682240" y="356870"/>
                </a:lnTo>
                <a:lnTo>
                  <a:pt x="2688590" y="368935"/>
                </a:lnTo>
                <a:lnTo>
                  <a:pt x="2694623" y="381318"/>
                </a:lnTo>
                <a:lnTo>
                  <a:pt x="2700338" y="393700"/>
                </a:lnTo>
                <a:lnTo>
                  <a:pt x="2705418" y="406400"/>
                </a:lnTo>
                <a:lnTo>
                  <a:pt x="2710498" y="419100"/>
                </a:lnTo>
                <a:lnTo>
                  <a:pt x="2715260" y="431483"/>
                </a:lnTo>
                <a:lnTo>
                  <a:pt x="2719388" y="444500"/>
                </a:lnTo>
                <a:lnTo>
                  <a:pt x="2723198" y="457518"/>
                </a:lnTo>
                <a:lnTo>
                  <a:pt x="2726690" y="470535"/>
                </a:lnTo>
                <a:lnTo>
                  <a:pt x="2729230" y="483553"/>
                </a:lnTo>
                <a:lnTo>
                  <a:pt x="2732088" y="496888"/>
                </a:lnTo>
                <a:lnTo>
                  <a:pt x="2734310" y="509905"/>
                </a:lnTo>
                <a:lnTo>
                  <a:pt x="2736215" y="523240"/>
                </a:lnTo>
                <a:lnTo>
                  <a:pt x="2736850" y="533400"/>
                </a:lnTo>
                <a:lnTo>
                  <a:pt x="2054860" y="530543"/>
                </a:lnTo>
                <a:lnTo>
                  <a:pt x="2052955" y="516890"/>
                </a:lnTo>
                <a:lnTo>
                  <a:pt x="2051368" y="505460"/>
                </a:lnTo>
                <a:lnTo>
                  <a:pt x="2048828" y="494030"/>
                </a:lnTo>
                <a:lnTo>
                  <a:pt x="2045970" y="482918"/>
                </a:lnTo>
                <a:lnTo>
                  <a:pt x="2042160" y="471805"/>
                </a:lnTo>
                <a:lnTo>
                  <a:pt x="2038033" y="460693"/>
                </a:lnTo>
                <a:lnTo>
                  <a:pt x="2033588" y="450215"/>
                </a:lnTo>
                <a:lnTo>
                  <a:pt x="2028190" y="439738"/>
                </a:lnTo>
                <a:lnTo>
                  <a:pt x="2021840" y="429578"/>
                </a:lnTo>
                <a:lnTo>
                  <a:pt x="2015808" y="419735"/>
                </a:lnTo>
                <a:lnTo>
                  <a:pt x="2008823" y="409893"/>
                </a:lnTo>
                <a:lnTo>
                  <a:pt x="2001203" y="400685"/>
                </a:lnTo>
                <a:lnTo>
                  <a:pt x="1993583" y="391478"/>
                </a:lnTo>
                <a:lnTo>
                  <a:pt x="1985328" y="382588"/>
                </a:lnTo>
                <a:lnTo>
                  <a:pt x="1976755" y="373698"/>
                </a:lnTo>
                <a:lnTo>
                  <a:pt x="1967548" y="365760"/>
                </a:lnTo>
                <a:lnTo>
                  <a:pt x="1958023" y="358140"/>
                </a:lnTo>
                <a:lnTo>
                  <a:pt x="1948180" y="350520"/>
                </a:lnTo>
                <a:lnTo>
                  <a:pt x="1937703" y="343218"/>
                </a:lnTo>
                <a:lnTo>
                  <a:pt x="1927543" y="336868"/>
                </a:lnTo>
                <a:lnTo>
                  <a:pt x="1916430" y="330518"/>
                </a:lnTo>
                <a:lnTo>
                  <a:pt x="1905318" y="324485"/>
                </a:lnTo>
                <a:lnTo>
                  <a:pt x="1893888" y="319088"/>
                </a:lnTo>
                <a:lnTo>
                  <a:pt x="1882458" y="314008"/>
                </a:lnTo>
                <a:lnTo>
                  <a:pt x="1870075" y="309563"/>
                </a:lnTo>
                <a:lnTo>
                  <a:pt x="1857693" y="305435"/>
                </a:lnTo>
                <a:lnTo>
                  <a:pt x="1845628" y="301943"/>
                </a:lnTo>
                <a:lnTo>
                  <a:pt x="1832928" y="298768"/>
                </a:lnTo>
                <a:lnTo>
                  <a:pt x="1820228" y="296228"/>
                </a:lnTo>
                <a:lnTo>
                  <a:pt x="1807210" y="294323"/>
                </a:lnTo>
                <a:lnTo>
                  <a:pt x="1794193" y="292735"/>
                </a:lnTo>
                <a:lnTo>
                  <a:pt x="1781493" y="292100"/>
                </a:lnTo>
                <a:lnTo>
                  <a:pt x="1767840" y="291465"/>
                </a:lnTo>
                <a:lnTo>
                  <a:pt x="984885" y="291465"/>
                </a:lnTo>
                <a:lnTo>
                  <a:pt x="971868" y="292100"/>
                </a:lnTo>
                <a:lnTo>
                  <a:pt x="958533" y="292735"/>
                </a:lnTo>
                <a:lnTo>
                  <a:pt x="945515" y="294323"/>
                </a:lnTo>
                <a:lnTo>
                  <a:pt x="932815" y="296228"/>
                </a:lnTo>
                <a:lnTo>
                  <a:pt x="919798" y="298768"/>
                </a:lnTo>
                <a:lnTo>
                  <a:pt x="907098" y="301943"/>
                </a:lnTo>
                <a:lnTo>
                  <a:pt x="895033" y="305435"/>
                </a:lnTo>
                <a:lnTo>
                  <a:pt x="882650" y="309563"/>
                </a:lnTo>
                <a:lnTo>
                  <a:pt x="870903" y="314008"/>
                </a:lnTo>
                <a:lnTo>
                  <a:pt x="859155" y="319088"/>
                </a:lnTo>
                <a:lnTo>
                  <a:pt x="847408" y="324485"/>
                </a:lnTo>
                <a:lnTo>
                  <a:pt x="836613" y="330518"/>
                </a:lnTo>
                <a:lnTo>
                  <a:pt x="825818" y="336868"/>
                </a:lnTo>
                <a:lnTo>
                  <a:pt x="815023" y="343218"/>
                </a:lnTo>
                <a:lnTo>
                  <a:pt x="804863" y="350520"/>
                </a:lnTo>
                <a:lnTo>
                  <a:pt x="795020" y="358140"/>
                </a:lnTo>
                <a:lnTo>
                  <a:pt x="785495" y="365760"/>
                </a:lnTo>
                <a:lnTo>
                  <a:pt x="776288" y="373698"/>
                </a:lnTo>
                <a:lnTo>
                  <a:pt x="767715" y="382588"/>
                </a:lnTo>
                <a:lnTo>
                  <a:pt x="759460" y="391478"/>
                </a:lnTo>
                <a:lnTo>
                  <a:pt x="751523" y="400685"/>
                </a:lnTo>
                <a:lnTo>
                  <a:pt x="744220" y="409893"/>
                </a:lnTo>
                <a:lnTo>
                  <a:pt x="737235" y="419735"/>
                </a:lnTo>
                <a:lnTo>
                  <a:pt x="730885" y="429578"/>
                </a:lnTo>
                <a:lnTo>
                  <a:pt x="725170" y="439738"/>
                </a:lnTo>
                <a:lnTo>
                  <a:pt x="719773" y="450215"/>
                </a:lnTo>
                <a:lnTo>
                  <a:pt x="714693" y="460693"/>
                </a:lnTo>
                <a:lnTo>
                  <a:pt x="710565" y="471805"/>
                </a:lnTo>
                <a:lnTo>
                  <a:pt x="707073" y="482918"/>
                </a:lnTo>
                <a:lnTo>
                  <a:pt x="704215" y="494030"/>
                </a:lnTo>
                <a:lnTo>
                  <a:pt x="701675" y="505460"/>
                </a:lnTo>
                <a:lnTo>
                  <a:pt x="699770" y="516890"/>
                </a:lnTo>
                <a:lnTo>
                  <a:pt x="698500" y="530543"/>
                </a:lnTo>
                <a:lnTo>
                  <a:pt x="15875" y="533400"/>
                </a:lnTo>
                <a:lnTo>
                  <a:pt x="17145" y="523240"/>
                </a:lnTo>
                <a:lnTo>
                  <a:pt x="18733" y="509905"/>
                </a:lnTo>
                <a:lnTo>
                  <a:pt x="20955" y="496888"/>
                </a:lnTo>
                <a:lnTo>
                  <a:pt x="23495" y="483553"/>
                </a:lnTo>
                <a:lnTo>
                  <a:pt x="26670" y="470535"/>
                </a:lnTo>
                <a:lnTo>
                  <a:pt x="30163" y="457518"/>
                </a:lnTo>
                <a:lnTo>
                  <a:pt x="33973" y="444500"/>
                </a:lnTo>
                <a:lnTo>
                  <a:pt x="37783" y="431483"/>
                </a:lnTo>
                <a:lnTo>
                  <a:pt x="42228" y="419100"/>
                </a:lnTo>
                <a:lnTo>
                  <a:pt x="47308" y="406400"/>
                </a:lnTo>
                <a:lnTo>
                  <a:pt x="52705" y="393700"/>
                </a:lnTo>
                <a:lnTo>
                  <a:pt x="58420" y="381318"/>
                </a:lnTo>
                <a:lnTo>
                  <a:pt x="64453" y="368935"/>
                </a:lnTo>
                <a:lnTo>
                  <a:pt x="71120" y="356870"/>
                </a:lnTo>
                <a:lnTo>
                  <a:pt x="77788" y="344805"/>
                </a:lnTo>
                <a:lnTo>
                  <a:pt x="84773" y="332740"/>
                </a:lnTo>
                <a:lnTo>
                  <a:pt x="92393" y="320993"/>
                </a:lnTo>
                <a:lnTo>
                  <a:pt x="100330" y="309563"/>
                </a:lnTo>
                <a:lnTo>
                  <a:pt x="108903" y="298133"/>
                </a:lnTo>
                <a:lnTo>
                  <a:pt x="117793" y="286703"/>
                </a:lnTo>
                <a:lnTo>
                  <a:pt x="126365" y="275590"/>
                </a:lnTo>
                <a:lnTo>
                  <a:pt x="135890" y="264478"/>
                </a:lnTo>
                <a:lnTo>
                  <a:pt x="146050" y="253683"/>
                </a:lnTo>
                <a:lnTo>
                  <a:pt x="155893" y="242888"/>
                </a:lnTo>
                <a:lnTo>
                  <a:pt x="166688" y="232728"/>
                </a:lnTo>
                <a:lnTo>
                  <a:pt x="177483" y="222250"/>
                </a:lnTo>
                <a:lnTo>
                  <a:pt x="188913" y="212090"/>
                </a:lnTo>
                <a:lnTo>
                  <a:pt x="200343" y="201930"/>
                </a:lnTo>
                <a:lnTo>
                  <a:pt x="212408" y="192405"/>
                </a:lnTo>
                <a:lnTo>
                  <a:pt x="224790" y="182880"/>
                </a:lnTo>
                <a:lnTo>
                  <a:pt x="237490" y="173355"/>
                </a:lnTo>
                <a:lnTo>
                  <a:pt x="250508" y="164148"/>
                </a:lnTo>
                <a:lnTo>
                  <a:pt x="264160" y="155258"/>
                </a:lnTo>
                <a:lnTo>
                  <a:pt x="277813" y="146685"/>
                </a:lnTo>
                <a:lnTo>
                  <a:pt x="292100" y="137795"/>
                </a:lnTo>
                <a:lnTo>
                  <a:pt x="306705" y="129540"/>
                </a:lnTo>
                <a:lnTo>
                  <a:pt x="321310" y="121285"/>
                </a:lnTo>
                <a:lnTo>
                  <a:pt x="336550" y="113665"/>
                </a:lnTo>
                <a:lnTo>
                  <a:pt x="352108" y="105728"/>
                </a:lnTo>
                <a:lnTo>
                  <a:pt x="367983" y="98425"/>
                </a:lnTo>
                <a:lnTo>
                  <a:pt x="384175" y="91123"/>
                </a:lnTo>
                <a:lnTo>
                  <a:pt x="400685" y="84138"/>
                </a:lnTo>
                <a:lnTo>
                  <a:pt x="417513" y="77470"/>
                </a:lnTo>
                <a:lnTo>
                  <a:pt x="434658" y="71120"/>
                </a:lnTo>
                <a:lnTo>
                  <a:pt x="452755" y="64770"/>
                </a:lnTo>
                <a:lnTo>
                  <a:pt x="470218" y="59055"/>
                </a:lnTo>
                <a:lnTo>
                  <a:pt x="488633" y="53340"/>
                </a:lnTo>
                <a:lnTo>
                  <a:pt x="507365" y="47943"/>
                </a:lnTo>
                <a:lnTo>
                  <a:pt x="526733" y="42545"/>
                </a:lnTo>
                <a:lnTo>
                  <a:pt x="545783" y="37465"/>
                </a:lnTo>
                <a:lnTo>
                  <a:pt x="565150" y="33020"/>
                </a:lnTo>
                <a:lnTo>
                  <a:pt x="585470" y="28893"/>
                </a:lnTo>
                <a:lnTo>
                  <a:pt x="605790" y="25083"/>
                </a:lnTo>
                <a:lnTo>
                  <a:pt x="626428" y="21273"/>
                </a:lnTo>
                <a:lnTo>
                  <a:pt x="647065" y="17780"/>
                </a:lnTo>
                <a:lnTo>
                  <a:pt x="668655" y="14288"/>
                </a:lnTo>
                <a:lnTo>
                  <a:pt x="690245" y="11430"/>
                </a:lnTo>
                <a:lnTo>
                  <a:pt x="712153" y="8890"/>
                </a:lnTo>
                <a:lnTo>
                  <a:pt x="734378" y="6985"/>
                </a:lnTo>
                <a:lnTo>
                  <a:pt x="756920" y="5080"/>
                </a:lnTo>
                <a:lnTo>
                  <a:pt x="779780" y="3175"/>
                </a:lnTo>
                <a:lnTo>
                  <a:pt x="803275" y="1905"/>
                </a:lnTo>
                <a:lnTo>
                  <a:pt x="826770" y="1270"/>
                </a:lnTo>
                <a:lnTo>
                  <a:pt x="850583" y="635"/>
                </a:lnTo>
                <a:lnTo>
                  <a:pt x="874713" y="0"/>
                </a:lnTo>
                <a:close/>
              </a:path>
            </a:pathLst>
          </a:custGeom>
          <a:solidFill>
            <a:srgbClr val="FF9966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KSO_Shape"/>
          <p:cNvSpPr/>
          <p:nvPr/>
        </p:nvSpPr>
        <p:spPr bwMode="auto">
          <a:xfrm>
            <a:off x="7708924" y="2429700"/>
            <a:ext cx="1336120" cy="1304944"/>
          </a:xfrm>
          <a:custGeom>
            <a:avLst/>
            <a:gdLst>
              <a:gd name="T0" fmla="*/ 2147483646 w 6333"/>
              <a:gd name="T1" fmla="*/ 2147483646 h 6185"/>
              <a:gd name="T2" fmla="*/ 2147483646 w 6333"/>
              <a:gd name="T3" fmla="*/ 2147483646 h 6185"/>
              <a:gd name="T4" fmla="*/ 2147483646 w 6333"/>
              <a:gd name="T5" fmla="*/ 2147483646 h 6185"/>
              <a:gd name="T6" fmla="*/ 2147483646 w 6333"/>
              <a:gd name="T7" fmla="*/ 2147483646 h 6185"/>
              <a:gd name="T8" fmla="*/ 2147483646 w 6333"/>
              <a:gd name="T9" fmla="*/ 2147483646 h 6185"/>
              <a:gd name="T10" fmla="*/ 2147483646 w 6333"/>
              <a:gd name="T11" fmla="*/ 2147483646 h 6185"/>
              <a:gd name="T12" fmla="*/ 2147483646 w 6333"/>
              <a:gd name="T13" fmla="*/ 2147483646 h 6185"/>
              <a:gd name="T14" fmla="*/ 2147483646 w 6333"/>
              <a:gd name="T15" fmla="*/ 2147483646 h 6185"/>
              <a:gd name="T16" fmla="*/ 2147483646 w 6333"/>
              <a:gd name="T17" fmla="*/ 2147483646 h 6185"/>
              <a:gd name="T18" fmla="*/ 2147483646 w 6333"/>
              <a:gd name="T19" fmla="*/ 2147483646 h 6185"/>
              <a:gd name="T20" fmla="*/ 2147483646 w 6333"/>
              <a:gd name="T21" fmla="*/ 2147483646 h 6185"/>
              <a:gd name="T22" fmla="*/ 2147483646 w 6333"/>
              <a:gd name="T23" fmla="*/ 2147483646 h 6185"/>
              <a:gd name="T24" fmla="*/ 2147483646 w 6333"/>
              <a:gd name="T25" fmla="*/ 2147483646 h 6185"/>
              <a:gd name="T26" fmla="*/ 2147483646 w 6333"/>
              <a:gd name="T27" fmla="*/ 2147483646 h 6185"/>
              <a:gd name="T28" fmla="*/ 2147483646 w 6333"/>
              <a:gd name="T29" fmla="*/ 2147483646 h 6185"/>
              <a:gd name="T30" fmla="*/ 2147483646 w 6333"/>
              <a:gd name="T31" fmla="*/ 2147483646 h 6185"/>
              <a:gd name="T32" fmla="*/ 2147483646 w 6333"/>
              <a:gd name="T33" fmla="*/ 2147483646 h 6185"/>
              <a:gd name="T34" fmla="*/ 2147483646 w 6333"/>
              <a:gd name="T35" fmla="*/ 2147483646 h 6185"/>
              <a:gd name="T36" fmla="*/ 2147483646 w 6333"/>
              <a:gd name="T37" fmla="*/ 2147483646 h 6185"/>
              <a:gd name="T38" fmla="*/ 2147483646 w 6333"/>
              <a:gd name="T39" fmla="*/ 2147483646 h 6185"/>
              <a:gd name="T40" fmla="*/ 2147483646 w 6333"/>
              <a:gd name="T41" fmla="*/ 2147483646 h 6185"/>
              <a:gd name="T42" fmla="*/ 2147483646 w 6333"/>
              <a:gd name="T43" fmla="*/ 2147483646 h 6185"/>
              <a:gd name="T44" fmla="*/ 2147483646 w 6333"/>
              <a:gd name="T45" fmla="*/ 2147483646 h 6185"/>
              <a:gd name="T46" fmla="*/ 2147483646 w 6333"/>
              <a:gd name="T47" fmla="*/ 2147483646 h 6185"/>
              <a:gd name="T48" fmla="*/ 2147483646 w 6333"/>
              <a:gd name="T49" fmla="*/ 2147483646 h 6185"/>
              <a:gd name="T50" fmla="*/ 2147483646 w 6333"/>
              <a:gd name="T51" fmla="*/ 2147483646 h 6185"/>
              <a:gd name="T52" fmla="*/ 2147483646 w 6333"/>
              <a:gd name="T53" fmla="*/ 2147483646 h 6185"/>
              <a:gd name="T54" fmla="*/ 2147483646 w 6333"/>
              <a:gd name="T55" fmla="*/ 2147483646 h 6185"/>
              <a:gd name="T56" fmla="*/ 2147483646 w 6333"/>
              <a:gd name="T57" fmla="*/ 2147483646 h 6185"/>
              <a:gd name="T58" fmla="*/ 2147483646 w 6333"/>
              <a:gd name="T59" fmla="*/ 2147483646 h 6185"/>
              <a:gd name="T60" fmla="*/ 2147483646 w 6333"/>
              <a:gd name="T61" fmla="*/ 2147483646 h 6185"/>
              <a:gd name="T62" fmla="*/ 2147483646 w 6333"/>
              <a:gd name="T63" fmla="*/ 2147483646 h 6185"/>
              <a:gd name="T64" fmla="*/ 2147483646 w 6333"/>
              <a:gd name="T65" fmla="*/ 2147483646 h 6185"/>
              <a:gd name="T66" fmla="*/ 2147483646 w 6333"/>
              <a:gd name="T67" fmla="*/ 2147483646 h 6185"/>
              <a:gd name="T68" fmla="*/ 2147483646 w 6333"/>
              <a:gd name="T69" fmla="*/ 2147483646 h 6185"/>
              <a:gd name="T70" fmla="*/ 2147483646 w 6333"/>
              <a:gd name="T71" fmla="*/ 2147483646 h 6185"/>
              <a:gd name="T72" fmla="*/ 2147483646 w 6333"/>
              <a:gd name="T73" fmla="*/ 2147483646 h 6185"/>
              <a:gd name="T74" fmla="*/ 2147483646 w 6333"/>
              <a:gd name="T75" fmla="*/ 2147483646 h 6185"/>
              <a:gd name="T76" fmla="*/ 2147483646 w 6333"/>
              <a:gd name="T77" fmla="*/ 2147483646 h 6185"/>
              <a:gd name="T78" fmla="*/ 2147483646 w 6333"/>
              <a:gd name="T79" fmla="*/ 2147483646 h 6185"/>
              <a:gd name="T80" fmla="*/ 2147483646 w 6333"/>
              <a:gd name="T81" fmla="*/ 2147483646 h 6185"/>
              <a:gd name="T82" fmla="*/ 2147483646 w 6333"/>
              <a:gd name="T83" fmla="*/ 2147483646 h 6185"/>
              <a:gd name="T84" fmla="*/ 2147483646 w 6333"/>
              <a:gd name="T85" fmla="*/ 2147483646 h 6185"/>
              <a:gd name="T86" fmla="*/ 2147483646 w 6333"/>
              <a:gd name="T87" fmla="*/ 2147483646 h 6185"/>
              <a:gd name="T88" fmla="*/ 2147483646 w 6333"/>
              <a:gd name="T89" fmla="*/ 2147483646 h 6185"/>
              <a:gd name="T90" fmla="*/ 2147483646 w 6333"/>
              <a:gd name="T91" fmla="*/ 2147483646 h 6185"/>
              <a:gd name="T92" fmla="*/ 2147483646 w 6333"/>
              <a:gd name="T93" fmla="*/ 2147483646 h 6185"/>
              <a:gd name="T94" fmla="*/ 2147483646 w 6333"/>
              <a:gd name="T95" fmla="*/ 2147483646 h 6185"/>
              <a:gd name="T96" fmla="*/ 2147483646 w 6333"/>
              <a:gd name="T97" fmla="*/ 2147483646 h 6185"/>
              <a:gd name="T98" fmla="*/ 2147483646 w 6333"/>
              <a:gd name="T99" fmla="*/ 2147483646 h 6185"/>
              <a:gd name="T100" fmla="*/ 2147483646 w 6333"/>
              <a:gd name="T101" fmla="*/ 2147483646 h 6185"/>
              <a:gd name="T102" fmla="*/ 2147483646 w 6333"/>
              <a:gd name="T103" fmla="*/ 2147483646 h 6185"/>
              <a:gd name="T104" fmla="*/ 2147483646 w 6333"/>
              <a:gd name="T105" fmla="*/ 2147483646 h 6185"/>
              <a:gd name="T106" fmla="*/ 2147483646 w 6333"/>
              <a:gd name="T107" fmla="*/ 2147483646 h 6185"/>
              <a:gd name="T108" fmla="*/ 2147483646 w 6333"/>
              <a:gd name="T109" fmla="*/ 2147483646 h 6185"/>
              <a:gd name="T110" fmla="*/ 2147483646 w 6333"/>
              <a:gd name="T111" fmla="*/ 2147483646 h 6185"/>
              <a:gd name="T112" fmla="*/ 2147483646 w 6333"/>
              <a:gd name="T113" fmla="*/ 2147483646 h 6185"/>
              <a:gd name="T114" fmla="*/ 2147483646 w 6333"/>
              <a:gd name="T115" fmla="*/ 2147483646 h 618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6333" h="6185">
                <a:moveTo>
                  <a:pt x="3161" y="0"/>
                </a:moveTo>
                <a:lnTo>
                  <a:pt x="0" y="1572"/>
                </a:lnTo>
                <a:lnTo>
                  <a:pt x="0" y="2483"/>
                </a:lnTo>
                <a:lnTo>
                  <a:pt x="530" y="2483"/>
                </a:lnTo>
                <a:lnTo>
                  <a:pt x="530" y="1871"/>
                </a:lnTo>
                <a:lnTo>
                  <a:pt x="5807" y="1871"/>
                </a:lnTo>
                <a:lnTo>
                  <a:pt x="5807" y="2483"/>
                </a:lnTo>
                <a:lnTo>
                  <a:pt x="6333" y="2483"/>
                </a:lnTo>
                <a:lnTo>
                  <a:pt x="6333" y="1572"/>
                </a:lnTo>
                <a:lnTo>
                  <a:pt x="3161" y="0"/>
                </a:lnTo>
                <a:close/>
                <a:moveTo>
                  <a:pt x="3161" y="4863"/>
                </a:moveTo>
                <a:lnTo>
                  <a:pt x="3161" y="4863"/>
                </a:lnTo>
                <a:lnTo>
                  <a:pt x="3116" y="4862"/>
                </a:lnTo>
                <a:lnTo>
                  <a:pt x="3072" y="4858"/>
                </a:lnTo>
                <a:lnTo>
                  <a:pt x="3028" y="4852"/>
                </a:lnTo>
                <a:lnTo>
                  <a:pt x="2985" y="4845"/>
                </a:lnTo>
                <a:lnTo>
                  <a:pt x="2943" y="4835"/>
                </a:lnTo>
                <a:lnTo>
                  <a:pt x="2902" y="4825"/>
                </a:lnTo>
                <a:lnTo>
                  <a:pt x="2861" y="4810"/>
                </a:lnTo>
                <a:lnTo>
                  <a:pt x="2821" y="4796"/>
                </a:lnTo>
                <a:lnTo>
                  <a:pt x="2782" y="4778"/>
                </a:lnTo>
                <a:lnTo>
                  <a:pt x="2745" y="4760"/>
                </a:lnTo>
                <a:lnTo>
                  <a:pt x="2708" y="4740"/>
                </a:lnTo>
                <a:lnTo>
                  <a:pt x="2672" y="4717"/>
                </a:lnTo>
                <a:lnTo>
                  <a:pt x="2638" y="4693"/>
                </a:lnTo>
                <a:lnTo>
                  <a:pt x="2605" y="4668"/>
                </a:lnTo>
                <a:lnTo>
                  <a:pt x="2572" y="4641"/>
                </a:lnTo>
                <a:lnTo>
                  <a:pt x="2541" y="4613"/>
                </a:lnTo>
                <a:lnTo>
                  <a:pt x="2512" y="4583"/>
                </a:lnTo>
                <a:lnTo>
                  <a:pt x="2484" y="4552"/>
                </a:lnTo>
                <a:lnTo>
                  <a:pt x="2457" y="4519"/>
                </a:lnTo>
                <a:lnTo>
                  <a:pt x="2432" y="4486"/>
                </a:lnTo>
                <a:lnTo>
                  <a:pt x="2410" y="4451"/>
                </a:lnTo>
                <a:lnTo>
                  <a:pt x="2387" y="4415"/>
                </a:lnTo>
                <a:lnTo>
                  <a:pt x="2366" y="4378"/>
                </a:lnTo>
                <a:lnTo>
                  <a:pt x="2348" y="4341"/>
                </a:lnTo>
                <a:lnTo>
                  <a:pt x="2332" y="4301"/>
                </a:lnTo>
                <a:lnTo>
                  <a:pt x="2317" y="4262"/>
                </a:lnTo>
                <a:lnTo>
                  <a:pt x="2304" y="4221"/>
                </a:lnTo>
                <a:lnTo>
                  <a:pt x="2292" y="4179"/>
                </a:lnTo>
                <a:lnTo>
                  <a:pt x="2284" y="4136"/>
                </a:lnTo>
                <a:lnTo>
                  <a:pt x="2277" y="4093"/>
                </a:lnTo>
                <a:lnTo>
                  <a:pt x="2271" y="4050"/>
                </a:lnTo>
                <a:lnTo>
                  <a:pt x="2268" y="4006"/>
                </a:lnTo>
                <a:lnTo>
                  <a:pt x="0" y="2878"/>
                </a:lnTo>
                <a:lnTo>
                  <a:pt x="0" y="6185"/>
                </a:lnTo>
                <a:lnTo>
                  <a:pt x="6333" y="6185"/>
                </a:lnTo>
                <a:lnTo>
                  <a:pt x="6333" y="2878"/>
                </a:lnTo>
                <a:lnTo>
                  <a:pt x="4053" y="4006"/>
                </a:lnTo>
                <a:lnTo>
                  <a:pt x="4051" y="4050"/>
                </a:lnTo>
                <a:lnTo>
                  <a:pt x="4046" y="4093"/>
                </a:lnTo>
                <a:lnTo>
                  <a:pt x="4039" y="4136"/>
                </a:lnTo>
                <a:lnTo>
                  <a:pt x="4029" y="4179"/>
                </a:lnTo>
                <a:lnTo>
                  <a:pt x="4019" y="4220"/>
                </a:lnTo>
                <a:lnTo>
                  <a:pt x="4005" y="4262"/>
                </a:lnTo>
                <a:lnTo>
                  <a:pt x="3990" y="4301"/>
                </a:lnTo>
                <a:lnTo>
                  <a:pt x="3973" y="4340"/>
                </a:lnTo>
                <a:lnTo>
                  <a:pt x="3955" y="4378"/>
                </a:lnTo>
                <a:lnTo>
                  <a:pt x="3935" y="4415"/>
                </a:lnTo>
                <a:lnTo>
                  <a:pt x="3913" y="4451"/>
                </a:lnTo>
                <a:lnTo>
                  <a:pt x="3889" y="4486"/>
                </a:lnTo>
                <a:lnTo>
                  <a:pt x="3864" y="4519"/>
                </a:lnTo>
                <a:lnTo>
                  <a:pt x="3838" y="4552"/>
                </a:lnTo>
                <a:lnTo>
                  <a:pt x="3810" y="4583"/>
                </a:lnTo>
                <a:lnTo>
                  <a:pt x="3780" y="4613"/>
                </a:lnTo>
                <a:lnTo>
                  <a:pt x="3749" y="4641"/>
                </a:lnTo>
                <a:lnTo>
                  <a:pt x="3718" y="4668"/>
                </a:lnTo>
                <a:lnTo>
                  <a:pt x="3685" y="4693"/>
                </a:lnTo>
                <a:lnTo>
                  <a:pt x="3650" y="4717"/>
                </a:lnTo>
                <a:lnTo>
                  <a:pt x="3614" y="4740"/>
                </a:lnTo>
                <a:lnTo>
                  <a:pt x="3578" y="4760"/>
                </a:lnTo>
                <a:lnTo>
                  <a:pt x="3540" y="4778"/>
                </a:lnTo>
                <a:lnTo>
                  <a:pt x="3501" y="4796"/>
                </a:lnTo>
                <a:lnTo>
                  <a:pt x="3461" y="4810"/>
                </a:lnTo>
                <a:lnTo>
                  <a:pt x="3420" y="4825"/>
                </a:lnTo>
                <a:lnTo>
                  <a:pt x="3379" y="4835"/>
                </a:lnTo>
                <a:lnTo>
                  <a:pt x="3336" y="4845"/>
                </a:lnTo>
                <a:lnTo>
                  <a:pt x="3294" y="4852"/>
                </a:lnTo>
                <a:lnTo>
                  <a:pt x="3250" y="4858"/>
                </a:lnTo>
                <a:lnTo>
                  <a:pt x="3206" y="4862"/>
                </a:lnTo>
                <a:lnTo>
                  <a:pt x="3161" y="4863"/>
                </a:lnTo>
                <a:close/>
                <a:moveTo>
                  <a:pt x="3166" y="4601"/>
                </a:moveTo>
                <a:lnTo>
                  <a:pt x="3166" y="4601"/>
                </a:lnTo>
                <a:lnTo>
                  <a:pt x="3191" y="4600"/>
                </a:lnTo>
                <a:lnTo>
                  <a:pt x="3216" y="4598"/>
                </a:lnTo>
                <a:lnTo>
                  <a:pt x="3242" y="4595"/>
                </a:lnTo>
                <a:lnTo>
                  <a:pt x="3265" y="4591"/>
                </a:lnTo>
                <a:lnTo>
                  <a:pt x="3289" y="4586"/>
                </a:lnTo>
                <a:lnTo>
                  <a:pt x="3312" y="4580"/>
                </a:lnTo>
                <a:lnTo>
                  <a:pt x="3335" y="4573"/>
                </a:lnTo>
                <a:lnTo>
                  <a:pt x="3358" y="4566"/>
                </a:lnTo>
                <a:lnTo>
                  <a:pt x="3380" y="4556"/>
                </a:lnTo>
                <a:lnTo>
                  <a:pt x="3402" y="4547"/>
                </a:lnTo>
                <a:lnTo>
                  <a:pt x="3424" y="4536"/>
                </a:lnTo>
                <a:lnTo>
                  <a:pt x="3444" y="4525"/>
                </a:lnTo>
                <a:lnTo>
                  <a:pt x="3464" y="4513"/>
                </a:lnTo>
                <a:lnTo>
                  <a:pt x="3485" y="4500"/>
                </a:lnTo>
                <a:lnTo>
                  <a:pt x="3504" y="4486"/>
                </a:lnTo>
                <a:lnTo>
                  <a:pt x="3522" y="4471"/>
                </a:lnTo>
                <a:lnTo>
                  <a:pt x="3540" y="4456"/>
                </a:lnTo>
                <a:lnTo>
                  <a:pt x="3558" y="4440"/>
                </a:lnTo>
                <a:lnTo>
                  <a:pt x="3574" y="4424"/>
                </a:lnTo>
                <a:lnTo>
                  <a:pt x="3591" y="4407"/>
                </a:lnTo>
                <a:lnTo>
                  <a:pt x="3607" y="4389"/>
                </a:lnTo>
                <a:lnTo>
                  <a:pt x="3622" y="4371"/>
                </a:lnTo>
                <a:lnTo>
                  <a:pt x="3637" y="4352"/>
                </a:lnTo>
                <a:lnTo>
                  <a:pt x="3651" y="4333"/>
                </a:lnTo>
                <a:lnTo>
                  <a:pt x="3664" y="4313"/>
                </a:lnTo>
                <a:lnTo>
                  <a:pt x="3676" y="4293"/>
                </a:lnTo>
                <a:lnTo>
                  <a:pt x="3688" y="4272"/>
                </a:lnTo>
                <a:lnTo>
                  <a:pt x="3699" y="4251"/>
                </a:lnTo>
                <a:lnTo>
                  <a:pt x="3710" y="4230"/>
                </a:lnTo>
                <a:lnTo>
                  <a:pt x="3719" y="4208"/>
                </a:lnTo>
                <a:lnTo>
                  <a:pt x="3728" y="4185"/>
                </a:lnTo>
                <a:lnTo>
                  <a:pt x="3736" y="4164"/>
                </a:lnTo>
                <a:lnTo>
                  <a:pt x="3753" y="4119"/>
                </a:lnTo>
                <a:lnTo>
                  <a:pt x="3760" y="4098"/>
                </a:lnTo>
                <a:lnTo>
                  <a:pt x="3767" y="4076"/>
                </a:lnTo>
                <a:lnTo>
                  <a:pt x="3773" y="4055"/>
                </a:lnTo>
                <a:lnTo>
                  <a:pt x="3778" y="4033"/>
                </a:lnTo>
                <a:lnTo>
                  <a:pt x="3781" y="4009"/>
                </a:lnTo>
                <a:lnTo>
                  <a:pt x="3783" y="3984"/>
                </a:lnTo>
                <a:lnTo>
                  <a:pt x="3781" y="3953"/>
                </a:lnTo>
                <a:lnTo>
                  <a:pt x="3779" y="3922"/>
                </a:lnTo>
                <a:lnTo>
                  <a:pt x="3775" y="3891"/>
                </a:lnTo>
                <a:lnTo>
                  <a:pt x="3770" y="3861"/>
                </a:lnTo>
                <a:lnTo>
                  <a:pt x="3764" y="3831"/>
                </a:lnTo>
                <a:lnTo>
                  <a:pt x="3755" y="3801"/>
                </a:lnTo>
                <a:lnTo>
                  <a:pt x="3746" y="3772"/>
                </a:lnTo>
                <a:lnTo>
                  <a:pt x="3734" y="3745"/>
                </a:lnTo>
                <a:lnTo>
                  <a:pt x="3722" y="3717"/>
                </a:lnTo>
                <a:lnTo>
                  <a:pt x="3708" y="3691"/>
                </a:lnTo>
                <a:lnTo>
                  <a:pt x="3693" y="3665"/>
                </a:lnTo>
                <a:lnTo>
                  <a:pt x="3677" y="3641"/>
                </a:lnTo>
                <a:lnTo>
                  <a:pt x="3659" y="3615"/>
                </a:lnTo>
                <a:lnTo>
                  <a:pt x="3641" y="3593"/>
                </a:lnTo>
                <a:lnTo>
                  <a:pt x="3622" y="3570"/>
                </a:lnTo>
                <a:lnTo>
                  <a:pt x="3602" y="3548"/>
                </a:lnTo>
                <a:lnTo>
                  <a:pt x="3580" y="3528"/>
                </a:lnTo>
                <a:lnTo>
                  <a:pt x="3558" y="3509"/>
                </a:lnTo>
                <a:lnTo>
                  <a:pt x="3535" y="3491"/>
                </a:lnTo>
                <a:lnTo>
                  <a:pt x="3511" y="3473"/>
                </a:lnTo>
                <a:lnTo>
                  <a:pt x="3486" y="3457"/>
                </a:lnTo>
                <a:lnTo>
                  <a:pt x="3459" y="3443"/>
                </a:lnTo>
                <a:lnTo>
                  <a:pt x="3433" y="3429"/>
                </a:lnTo>
                <a:lnTo>
                  <a:pt x="3406" y="3417"/>
                </a:lnTo>
                <a:lnTo>
                  <a:pt x="3378" y="3406"/>
                </a:lnTo>
                <a:lnTo>
                  <a:pt x="3349" y="3396"/>
                </a:lnTo>
                <a:lnTo>
                  <a:pt x="3321" y="3388"/>
                </a:lnTo>
                <a:lnTo>
                  <a:pt x="3291" y="3381"/>
                </a:lnTo>
                <a:lnTo>
                  <a:pt x="3261" y="3375"/>
                </a:lnTo>
                <a:lnTo>
                  <a:pt x="3230" y="3371"/>
                </a:lnTo>
                <a:lnTo>
                  <a:pt x="3198" y="3369"/>
                </a:lnTo>
                <a:lnTo>
                  <a:pt x="3166" y="3368"/>
                </a:lnTo>
                <a:lnTo>
                  <a:pt x="3135" y="3369"/>
                </a:lnTo>
                <a:lnTo>
                  <a:pt x="3104" y="3371"/>
                </a:lnTo>
                <a:lnTo>
                  <a:pt x="3073" y="3375"/>
                </a:lnTo>
                <a:lnTo>
                  <a:pt x="3043" y="3381"/>
                </a:lnTo>
                <a:lnTo>
                  <a:pt x="3013" y="3388"/>
                </a:lnTo>
                <a:lnTo>
                  <a:pt x="2983" y="3396"/>
                </a:lnTo>
                <a:lnTo>
                  <a:pt x="2954" y="3406"/>
                </a:lnTo>
                <a:lnTo>
                  <a:pt x="2927" y="3417"/>
                </a:lnTo>
                <a:lnTo>
                  <a:pt x="2899" y="3429"/>
                </a:lnTo>
                <a:lnTo>
                  <a:pt x="2873" y="3443"/>
                </a:lnTo>
                <a:lnTo>
                  <a:pt x="2848" y="3457"/>
                </a:lnTo>
                <a:lnTo>
                  <a:pt x="2823" y="3473"/>
                </a:lnTo>
                <a:lnTo>
                  <a:pt x="2799" y="3491"/>
                </a:lnTo>
                <a:lnTo>
                  <a:pt x="2775" y="3509"/>
                </a:lnTo>
                <a:lnTo>
                  <a:pt x="2752" y="3528"/>
                </a:lnTo>
                <a:lnTo>
                  <a:pt x="2732" y="3548"/>
                </a:lnTo>
                <a:lnTo>
                  <a:pt x="2710" y="3570"/>
                </a:lnTo>
                <a:lnTo>
                  <a:pt x="2691" y="3593"/>
                </a:lnTo>
                <a:lnTo>
                  <a:pt x="2673" y="3615"/>
                </a:lnTo>
                <a:lnTo>
                  <a:pt x="2656" y="3641"/>
                </a:lnTo>
                <a:lnTo>
                  <a:pt x="2639" y="3665"/>
                </a:lnTo>
                <a:lnTo>
                  <a:pt x="2625" y="3691"/>
                </a:lnTo>
                <a:lnTo>
                  <a:pt x="2611" y="3717"/>
                </a:lnTo>
                <a:lnTo>
                  <a:pt x="2599" y="3745"/>
                </a:lnTo>
                <a:lnTo>
                  <a:pt x="2588" y="3772"/>
                </a:lnTo>
                <a:lnTo>
                  <a:pt x="2578" y="3801"/>
                </a:lnTo>
                <a:lnTo>
                  <a:pt x="2570" y="3831"/>
                </a:lnTo>
                <a:lnTo>
                  <a:pt x="2563" y="3861"/>
                </a:lnTo>
                <a:lnTo>
                  <a:pt x="2558" y="3891"/>
                </a:lnTo>
                <a:lnTo>
                  <a:pt x="2553" y="3922"/>
                </a:lnTo>
                <a:lnTo>
                  <a:pt x="2551" y="3953"/>
                </a:lnTo>
                <a:lnTo>
                  <a:pt x="2551" y="3984"/>
                </a:lnTo>
                <a:lnTo>
                  <a:pt x="2551" y="4009"/>
                </a:lnTo>
                <a:lnTo>
                  <a:pt x="2553" y="4033"/>
                </a:lnTo>
                <a:lnTo>
                  <a:pt x="2556" y="4055"/>
                </a:lnTo>
                <a:lnTo>
                  <a:pt x="2560" y="4076"/>
                </a:lnTo>
                <a:lnTo>
                  <a:pt x="2565" y="4098"/>
                </a:lnTo>
                <a:lnTo>
                  <a:pt x="2571" y="4119"/>
                </a:lnTo>
                <a:lnTo>
                  <a:pt x="2585" y="4164"/>
                </a:lnTo>
                <a:lnTo>
                  <a:pt x="2594" y="4185"/>
                </a:lnTo>
                <a:lnTo>
                  <a:pt x="2603" y="4208"/>
                </a:lnTo>
                <a:lnTo>
                  <a:pt x="2613" y="4230"/>
                </a:lnTo>
                <a:lnTo>
                  <a:pt x="2624" y="4251"/>
                </a:lnTo>
                <a:lnTo>
                  <a:pt x="2635" y="4272"/>
                </a:lnTo>
                <a:lnTo>
                  <a:pt x="2647" y="4293"/>
                </a:lnTo>
                <a:lnTo>
                  <a:pt x="2660" y="4313"/>
                </a:lnTo>
                <a:lnTo>
                  <a:pt x="2673" y="4333"/>
                </a:lnTo>
                <a:lnTo>
                  <a:pt x="2687" y="4352"/>
                </a:lnTo>
                <a:lnTo>
                  <a:pt x="2703" y="4371"/>
                </a:lnTo>
                <a:lnTo>
                  <a:pt x="2718" y="4389"/>
                </a:lnTo>
                <a:lnTo>
                  <a:pt x="2734" y="4407"/>
                </a:lnTo>
                <a:lnTo>
                  <a:pt x="2751" y="4424"/>
                </a:lnTo>
                <a:lnTo>
                  <a:pt x="2769" y="4440"/>
                </a:lnTo>
                <a:lnTo>
                  <a:pt x="2787" y="4457"/>
                </a:lnTo>
                <a:lnTo>
                  <a:pt x="2806" y="4471"/>
                </a:lnTo>
                <a:lnTo>
                  <a:pt x="2825" y="4486"/>
                </a:lnTo>
                <a:lnTo>
                  <a:pt x="2844" y="4500"/>
                </a:lnTo>
                <a:lnTo>
                  <a:pt x="2864" y="4513"/>
                </a:lnTo>
                <a:lnTo>
                  <a:pt x="2886" y="4525"/>
                </a:lnTo>
                <a:lnTo>
                  <a:pt x="2906" y="4536"/>
                </a:lnTo>
                <a:lnTo>
                  <a:pt x="2929" y="4547"/>
                </a:lnTo>
                <a:lnTo>
                  <a:pt x="2951" y="4556"/>
                </a:lnTo>
                <a:lnTo>
                  <a:pt x="2973" y="4566"/>
                </a:lnTo>
                <a:lnTo>
                  <a:pt x="2996" y="4573"/>
                </a:lnTo>
                <a:lnTo>
                  <a:pt x="3020" y="4580"/>
                </a:lnTo>
                <a:lnTo>
                  <a:pt x="3043" y="4586"/>
                </a:lnTo>
                <a:lnTo>
                  <a:pt x="3067" y="4591"/>
                </a:lnTo>
                <a:lnTo>
                  <a:pt x="3092" y="4595"/>
                </a:lnTo>
                <a:lnTo>
                  <a:pt x="3116" y="4598"/>
                </a:lnTo>
                <a:lnTo>
                  <a:pt x="3141" y="4600"/>
                </a:lnTo>
                <a:lnTo>
                  <a:pt x="3166" y="4601"/>
                </a:lnTo>
                <a:close/>
              </a:path>
            </a:pathLst>
          </a:custGeom>
          <a:solidFill>
            <a:srgbClr val="8A4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KSO_Shape"/>
          <p:cNvSpPr/>
          <p:nvPr/>
        </p:nvSpPr>
        <p:spPr bwMode="auto">
          <a:xfrm>
            <a:off x="9839622" y="2492896"/>
            <a:ext cx="1262634" cy="1262634"/>
          </a:xfrm>
          <a:custGeom>
            <a:avLst/>
            <a:gdLst>
              <a:gd name="T0" fmla="*/ 1799698 w 3272"/>
              <a:gd name="T1" fmla="*/ 900199 h 3272"/>
              <a:gd name="T2" fmla="*/ 899849 w 3272"/>
              <a:gd name="T3" fmla="*/ 0 h 3272"/>
              <a:gd name="T4" fmla="*/ 0 w 3272"/>
              <a:gd name="T5" fmla="*/ 900199 h 3272"/>
              <a:gd name="T6" fmla="*/ 899849 w 3272"/>
              <a:gd name="T7" fmla="*/ 1800397 h 3272"/>
              <a:gd name="T8" fmla="*/ 1012055 w 3272"/>
              <a:gd name="T9" fmla="*/ 1800397 h 3272"/>
              <a:gd name="T10" fmla="*/ 1124811 w 3272"/>
              <a:gd name="T11" fmla="*/ 1687597 h 3272"/>
              <a:gd name="T12" fmla="*/ 1012055 w 3272"/>
              <a:gd name="T13" fmla="*/ 1575347 h 3272"/>
              <a:gd name="T14" fmla="*/ 899849 w 3272"/>
              <a:gd name="T15" fmla="*/ 1575347 h 3272"/>
              <a:gd name="T16" fmla="*/ 224962 w 3272"/>
              <a:gd name="T17" fmla="*/ 900199 h 3272"/>
              <a:gd name="T18" fmla="*/ 899849 w 3272"/>
              <a:gd name="T19" fmla="*/ 225050 h 3272"/>
              <a:gd name="T20" fmla="*/ 1584636 w 3272"/>
              <a:gd name="T21" fmla="*/ 900199 h 3272"/>
              <a:gd name="T22" fmla="*/ 1584636 w 3272"/>
              <a:gd name="T23" fmla="*/ 1237498 h 3272"/>
              <a:gd name="T24" fmla="*/ 1461980 w 3272"/>
              <a:gd name="T25" fmla="*/ 1350298 h 3272"/>
              <a:gd name="T26" fmla="*/ 1334373 w 3272"/>
              <a:gd name="T27" fmla="*/ 1237498 h 3272"/>
              <a:gd name="T28" fmla="*/ 1334373 w 3272"/>
              <a:gd name="T29" fmla="*/ 900199 h 3272"/>
              <a:gd name="T30" fmla="*/ 899849 w 3272"/>
              <a:gd name="T31" fmla="*/ 450099 h 3272"/>
              <a:gd name="T32" fmla="*/ 449925 w 3272"/>
              <a:gd name="T33" fmla="*/ 900199 h 3272"/>
              <a:gd name="T34" fmla="*/ 899849 w 3272"/>
              <a:gd name="T35" fmla="*/ 1350298 h 3272"/>
              <a:gd name="T36" fmla="*/ 1129762 w 3272"/>
              <a:gd name="T37" fmla="*/ 1285369 h 3272"/>
              <a:gd name="T38" fmla="*/ 1461980 w 3272"/>
              <a:gd name="T39" fmla="*/ 1575347 h 3272"/>
              <a:gd name="T40" fmla="*/ 1799698 w 3272"/>
              <a:gd name="T41" fmla="*/ 1237498 h 3272"/>
              <a:gd name="T42" fmla="*/ 1799698 w 3272"/>
              <a:gd name="T43" fmla="*/ 900199 h 3272"/>
              <a:gd name="T44" fmla="*/ 899849 w 3272"/>
              <a:gd name="T45" fmla="*/ 1125248 h 3272"/>
              <a:gd name="T46" fmla="*/ 674887 w 3272"/>
              <a:gd name="T47" fmla="*/ 900199 h 3272"/>
              <a:gd name="T48" fmla="*/ 899849 w 3272"/>
              <a:gd name="T49" fmla="*/ 675149 h 3272"/>
              <a:gd name="T50" fmla="*/ 1124811 w 3272"/>
              <a:gd name="T51" fmla="*/ 900199 h 3272"/>
              <a:gd name="T52" fmla="*/ 899849 w 3272"/>
              <a:gd name="T53" fmla="*/ 1125248 h 327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272" h="3272">
                <a:moveTo>
                  <a:pt x="3272" y="1636"/>
                </a:moveTo>
                <a:cubicBezTo>
                  <a:pt x="3272" y="733"/>
                  <a:pt x="2539" y="0"/>
                  <a:pt x="1636" y="0"/>
                </a:cubicBezTo>
                <a:cubicBezTo>
                  <a:pt x="733" y="0"/>
                  <a:pt x="0" y="733"/>
                  <a:pt x="0" y="1636"/>
                </a:cubicBezTo>
                <a:cubicBezTo>
                  <a:pt x="0" y="2539"/>
                  <a:pt x="733" y="3272"/>
                  <a:pt x="1636" y="3272"/>
                </a:cubicBezTo>
                <a:cubicBezTo>
                  <a:pt x="1840" y="3272"/>
                  <a:pt x="1840" y="3272"/>
                  <a:pt x="1840" y="3272"/>
                </a:cubicBezTo>
                <a:cubicBezTo>
                  <a:pt x="1953" y="3272"/>
                  <a:pt x="2045" y="3180"/>
                  <a:pt x="2045" y="3067"/>
                </a:cubicBezTo>
                <a:cubicBezTo>
                  <a:pt x="2045" y="2955"/>
                  <a:pt x="1953" y="2863"/>
                  <a:pt x="1840" y="2863"/>
                </a:cubicBezTo>
                <a:cubicBezTo>
                  <a:pt x="1636" y="2863"/>
                  <a:pt x="1636" y="2863"/>
                  <a:pt x="1636" y="2863"/>
                </a:cubicBezTo>
                <a:cubicBezTo>
                  <a:pt x="959" y="2863"/>
                  <a:pt x="409" y="2314"/>
                  <a:pt x="409" y="1636"/>
                </a:cubicBezTo>
                <a:cubicBezTo>
                  <a:pt x="409" y="958"/>
                  <a:pt x="959" y="409"/>
                  <a:pt x="1636" y="409"/>
                </a:cubicBezTo>
                <a:cubicBezTo>
                  <a:pt x="2314" y="409"/>
                  <a:pt x="2881" y="958"/>
                  <a:pt x="2881" y="1636"/>
                </a:cubicBezTo>
                <a:cubicBezTo>
                  <a:pt x="2881" y="2249"/>
                  <a:pt x="2881" y="2249"/>
                  <a:pt x="2881" y="2249"/>
                </a:cubicBezTo>
                <a:cubicBezTo>
                  <a:pt x="2881" y="2362"/>
                  <a:pt x="2771" y="2454"/>
                  <a:pt x="2658" y="2454"/>
                </a:cubicBezTo>
                <a:cubicBezTo>
                  <a:pt x="2546" y="2454"/>
                  <a:pt x="2426" y="2362"/>
                  <a:pt x="2426" y="2249"/>
                </a:cubicBezTo>
                <a:cubicBezTo>
                  <a:pt x="2426" y="1636"/>
                  <a:pt x="2426" y="1636"/>
                  <a:pt x="2426" y="1636"/>
                </a:cubicBezTo>
                <a:cubicBezTo>
                  <a:pt x="2426" y="1185"/>
                  <a:pt x="2087" y="818"/>
                  <a:pt x="1636" y="818"/>
                </a:cubicBezTo>
                <a:cubicBezTo>
                  <a:pt x="1184" y="818"/>
                  <a:pt x="818" y="1185"/>
                  <a:pt x="818" y="1636"/>
                </a:cubicBezTo>
                <a:cubicBezTo>
                  <a:pt x="818" y="2087"/>
                  <a:pt x="1184" y="2454"/>
                  <a:pt x="1636" y="2454"/>
                </a:cubicBezTo>
                <a:cubicBezTo>
                  <a:pt x="1789" y="2454"/>
                  <a:pt x="1931" y="2409"/>
                  <a:pt x="2054" y="2336"/>
                </a:cubicBezTo>
                <a:cubicBezTo>
                  <a:pt x="2096" y="2633"/>
                  <a:pt x="2349" y="2863"/>
                  <a:pt x="2658" y="2863"/>
                </a:cubicBezTo>
                <a:cubicBezTo>
                  <a:pt x="2997" y="2863"/>
                  <a:pt x="3272" y="2588"/>
                  <a:pt x="3272" y="2249"/>
                </a:cubicBezTo>
                <a:lnTo>
                  <a:pt x="3272" y="1636"/>
                </a:lnTo>
                <a:close/>
                <a:moveTo>
                  <a:pt x="1636" y="2045"/>
                </a:moveTo>
                <a:cubicBezTo>
                  <a:pt x="1410" y="2045"/>
                  <a:pt x="1227" y="1862"/>
                  <a:pt x="1227" y="1636"/>
                </a:cubicBezTo>
                <a:cubicBezTo>
                  <a:pt x="1227" y="1410"/>
                  <a:pt x="1410" y="1227"/>
                  <a:pt x="1636" y="1227"/>
                </a:cubicBezTo>
                <a:cubicBezTo>
                  <a:pt x="1862" y="1227"/>
                  <a:pt x="2045" y="1410"/>
                  <a:pt x="2045" y="1636"/>
                </a:cubicBezTo>
                <a:cubicBezTo>
                  <a:pt x="2045" y="1862"/>
                  <a:pt x="1862" y="2045"/>
                  <a:pt x="1636" y="2045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anchor="ctr" anchorCtr="1"/>
          <a:lstStyle/>
          <a:p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842814" y="3861048"/>
            <a:ext cx="1656184" cy="504056"/>
          </a:xfrm>
          <a:prstGeom prst="roundRect">
            <a:avLst/>
          </a:prstGeom>
          <a:solidFill>
            <a:srgbClr val="FEA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地址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13074" y="4725144"/>
            <a:ext cx="1782351" cy="1593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浙江省绍兴市上虞区杭州湾经济技术开发区纬十一路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26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号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3050137" y="3861048"/>
            <a:ext cx="1656184" cy="504056"/>
          </a:xfrm>
          <a:prstGeom prst="roundRect">
            <a:avLst/>
          </a:prstGeom>
          <a:solidFill>
            <a:srgbClr val="549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联系人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20397" y="4725144"/>
            <a:ext cx="1782351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       陈晓江</a:t>
            </a:r>
            <a:endParaRPr lang="en-US" altLang="zh-CN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       王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   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婷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5350707" y="3861048"/>
            <a:ext cx="1656184" cy="504056"/>
          </a:xfrm>
          <a:prstGeom prst="round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电话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320967" y="4725144"/>
            <a:ext cx="1782351" cy="681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0575-82735679</a:t>
            </a:r>
            <a:endParaRPr lang="en-US" altLang="zh-CN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13588528180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7548892" y="3861048"/>
            <a:ext cx="1656184" cy="504056"/>
          </a:xfrm>
          <a:prstGeom prst="roundRect">
            <a:avLst/>
          </a:prstGeom>
          <a:solidFill>
            <a:srgbClr val="8A4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邮箱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519152" y="4725144"/>
            <a:ext cx="1782351" cy="1003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653972265@qq.com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9662096" y="3861048"/>
            <a:ext cx="1656184" cy="504056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官网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632356" y="4725144"/>
            <a:ext cx="1782351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http://www.strong-light.com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4245">
        <p:blinds dir="vert"/>
      </p:transition>
    </mc:Choice>
    <mc:Fallback>
      <p:transition spd="slow" advClick="0" advTm="2424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4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14"/>
                            </p:stCondLst>
                            <p:childTnLst>
                              <p:par>
                                <p:cTn id="1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14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14"/>
                            </p:stCondLst>
                            <p:childTnLst>
                              <p:par>
                                <p:cTn id="3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14"/>
                            </p:stCondLst>
                            <p:childTnLst>
                              <p:par>
                                <p:cTn id="3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14"/>
                            </p:stCondLst>
                            <p:childTnLst>
                              <p:par>
                                <p:cTn id="4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14"/>
                            </p:stCondLst>
                            <p:childTnLst>
                              <p:par>
                                <p:cTn id="4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14"/>
                            </p:stCondLst>
                            <p:childTnLst>
                              <p:par>
                                <p:cTn id="5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14"/>
                            </p:stCondLst>
                            <p:childTnLst>
                              <p:par>
                                <p:cTn id="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14"/>
                            </p:stCondLst>
                            <p:childTnLst>
                              <p:par>
                                <p:cTn id="6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14"/>
                            </p:stCondLst>
                            <p:childTnLst>
                              <p:par>
                                <p:cTn id="7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5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14"/>
                            </p:stCondLst>
                            <p:childTnLst>
                              <p:par>
                                <p:cTn id="8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14"/>
                            </p:stCondLst>
                            <p:childTnLst>
                              <p:par>
                                <p:cTn id="8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014"/>
                            </p:stCondLst>
                            <p:childTnLst>
                              <p:par>
                                <p:cTn id="9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5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14"/>
                            </p:stCondLst>
                            <p:childTnLst>
                              <p:par>
                                <p:cTn id="10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F:\PPT加油\5. PS素材\这是你的舞台--招聘-演讲\舞台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6" t="52713" r="22981"/>
          <a:stretch>
            <a:fillRect/>
          </a:stretch>
        </p:blipFill>
        <p:spPr bwMode="auto">
          <a:xfrm>
            <a:off x="2618581" y="3709078"/>
            <a:ext cx="6953250" cy="339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PPT加油\5. PS素材\这是你的舞台--招聘-演讲\灯光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4" t="5123" r="14601" b="58352"/>
          <a:stretch>
            <a:fillRect/>
          </a:stretch>
        </p:blipFill>
        <p:spPr bwMode="auto">
          <a:xfrm>
            <a:off x="2350790" y="-274662"/>
            <a:ext cx="4186594" cy="161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581717" y="764704"/>
            <a:ext cx="9055006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谢谢聆听</a:t>
            </a:r>
            <a:endParaRPr lang="zh-CN" altLang="en-US" sz="8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3"/>
          <p:cNvSpPr txBox="1"/>
          <p:nvPr/>
        </p:nvSpPr>
        <p:spPr>
          <a:xfrm>
            <a:off x="3300907" y="2108467"/>
            <a:ext cx="5616625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期待您登上我们的舞台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1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73256"/>
          <a:stretch>
            <a:fillRect/>
          </a:stretch>
        </p:blipFill>
        <p:spPr bwMode="auto">
          <a:xfrm>
            <a:off x="-241498" y="3844389"/>
            <a:ext cx="3395663" cy="282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3" t="60622" r="2415"/>
          <a:stretch>
            <a:fillRect/>
          </a:stretch>
        </p:blipFill>
        <p:spPr bwMode="auto">
          <a:xfrm>
            <a:off x="8881165" y="3728398"/>
            <a:ext cx="3434784" cy="282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F:\PPT加油\5. PS素材\这是你的舞台--招聘-演讲\灯光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4" t="5123" r="14601" b="58352"/>
          <a:stretch>
            <a:fillRect/>
          </a:stretch>
        </p:blipFill>
        <p:spPr bwMode="auto">
          <a:xfrm>
            <a:off x="5735166" y="-274662"/>
            <a:ext cx="4186594" cy="161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73256"/>
          <a:stretch>
            <a:fillRect/>
          </a:stretch>
        </p:blipFill>
        <p:spPr bwMode="auto">
          <a:xfrm flipH="1">
            <a:off x="7535366" y="5241121"/>
            <a:ext cx="2281188" cy="178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F:\PPT加油\5. PS素材\这是你的舞台--招聘-演讲\气球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3" t="60622" r="2415"/>
          <a:stretch>
            <a:fillRect/>
          </a:stretch>
        </p:blipFill>
        <p:spPr bwMode="auto">
          <a:xfrm flipH="1">
            <a:off x="2206774" y="5140883"/>
            <a:ext cx="2491405" cy="198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3"/>
          <p:cNvSpPr txBox="1"/>
          <p:nvPr/>
        </p:nvSpPr>
        <p:spPr>
          <a:xfrm>
            <a:off x="2854846" y="4293096"/>
            <a:ext cx="6408712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 smtClean="0">
                <a:solidFill>
                  <a:srgbClr val="FE92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浙江劲光纺织科技有限公司</a:t>
            </a:r>
            <a:endParaRPr lang="zh-CN" altLang="en-US" sz="4000" b="1" dirty="0">
              <a:solidFill>
                <a:srgbClr val="FE92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7369">
        <p:blinds dir="vert"/>
      </p:transition>
    </mc:Choice>
    <mc:Fallback>
      <p:transition spd="slow" advClick="0" advTm="17369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699"/>
                            </p:stCondLst>
                            <p:childTnLst>
                              <p:par>
                                <p:cTn id="9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650"/>
                            </p:stCondLst>
                            <p:childTnLst>
                              <p:par>
                                <p:cTn id="99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650"/>
                            </p:stCondLst>
                            <p:childTnLst>
                              <p:par>
                                <p:cTn id="10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10508" y="44624"/>
            <a:ext cx="1620957" cy="662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公司简介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4566" y="1801457"/>
            <a:ext cx="5076849" cy="4846490"/>
          </a:xfrm>
          <a:prstGeom prst="round2Diag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5986" y="5169638"/>
            <a:ext cx="2304256" cy="1451716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0508" y="3573016"/>
            <a:ext cx="2304256" cy="136028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84734" y="386024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右键更改图片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812824" y="1052736"/>
            <a:ext cx="34902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2000" b="1" dirty="0" smtClean="0">
                <a:latin typeface="+mn-ea"/>
              </a:rPr>
              <a:t>浙江劲光实业股份有限公司</a:t>
            </a:r>
            <a:endParaRPr lang="zh-CN" altLang="en-US" sz="2000" b="1" dirty="0">
              <a:latin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78582" y="1452846"/>
            <a:ext cx="11089232" cy="575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劲光实业股份是一家专业从事活性染料、染料中间体、印染助剂、纺织墨水、印染加工研发、生产和经营的综合性企业，专业服务于印染、化工行业，为纺织染整提供一揽子解决方案。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99" y="3573016"/>
            <a:ext cx="2226484" cy="136028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5686" y="5085184"/>
            <a:ext cx="1527186" cy="153617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98" y="5169638"/>
            <a:ext cx="2266260" cy="1453148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8525" y="2171263"/>
            <a:ext cx="6355985" cy="1143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 smtClean="0"/>
              <a:t>        劲光实业旗下三个产业子公司，劲光实业股份有限公司专业从事活性染料研发、生产、销售；劲光纺织科技有限公司主要从事面料印染及印染技术研发；联晖新材料主要从事各类印染助剂、通用助剂的研发、生产及销售。</a:t>
            </a:r>
            <a:endParaRPr lang="zh-CN" altLang="zh-CN" sz="1400" dirty="0">
              <a:solidFill>
                <a:schemeClr val="bg1">
                  <a:lumMod val="50000"/>
                </a:schemeClr>
              </a:solidFill>
            </a:endParaRPr>
          </a:p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657">
        <p:blinds dir="vert"/>
      </p:transition>
    </mc:Choice>
    <mc:Fallback>
      <p:transition spd="slow" advClick="0" advTm="1365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4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64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64"/>
                            </p:stCondLst>
                            <p:childTnLst>
                              <p:par>
                                <p:cTn id="2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6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6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64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64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64"/>
                            </p:stCondLst>
                            <p:childTnLst>
                              <p:par>
                                <p:cTn id="3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65"/>
                            </p:stCondLst>
                            <p:childTnLst>
                              <p:par>
                                <p:cTn id="4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65"/>
                            </p:stCondLst>
                            <p:childTnLst>
                              <p:par>
                                <p:cTn id="5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65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3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350770" y="188595"/>
            <a:ext cx="6181090" cy="803275"/>
          </a:xfrm>
        </p:spPr>
        <p:txBody>
          <a:bodyPr/>
          <a:p>
            <a:r>
              <a:rPr lang="zh-CN" altLang="en-US" sz="3200" b="1" dirty="0" smtClean="0">
                <a:sym typeface="+mn-ea"/>
              </a:rPr>
              <a:t>公</a:t>
            </a:r>
            <a:r>
              <a:rPr lang="en-US" altLang="zh-CN" sz="3200" b="1" dirty="0" smtClean="0">
                <a:sym typeface="+mn-ea"/>
              </a:rPr>
              <a:t>  </a:t>
            </a:r>
            <a:r>
              <a:rPr lang="zh-CN" altLang="en-US" sz="3200" b="1" dirty="0" smtClean="0">
                <a:sym typeface="+mn-ea"/>
              </a:rPr>
              <a:t>司</a:t>
            </a:r>
            <a:r>
              <a:rPr lang="en-US" altLang="zh-CN" sz="3200" b="1" dirty="0" smtClean="0">
                <a:sym typeface="+mn-ea"/>
              </a:rPr>
              <a:t>  </a:t>
            </a:r>
            <a:r>
              <a:rPr lang="zh-CN" altLang="en-US" sz="3200" b="1" dirty="0" smtClean="0">
                <a:sym typeface="+mn-ea"/>
              </a:rPr>
              <a:t>简</a:t>
            </a:r>
            <a:r>
              <a:rPr lang="en-US" altLang="zh-CN" sz="3200" b="1" dirty="0" smtClean="0">
                <a:sym typeface="+mn-ea"/>
              </a:rPr>
              <a:t>  </a:t>
            </a:r>
            <a:r>
              <a:rPr lang="zh-CN" altLang="en-US" sz="3200" b="1" dirty="0" smtClean="0">
                <a:sym typeface="+mn-ea"/>
              </a:rPr>
              <a:t>介</a:t>
            </a:r>
            <a:endParaRPr lang="zh-CN" altLang="en-US" sz="3200" b="1" dirty="0" smtClean="0">
              <a:sym typeface="+mn-ea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70635" y="991870"/>
            <a:ext cx="10361295" cy="4375150"/>
          </a:xfrm>
        </p:spPr>
        <p:txBody>
          <a:bodyPr/>
          <a:p>
            <a:pPr algn="l" fontAlgn="auto">
              <a:lnSpc>
                <a:spcPts val="2360"/>
              </a:lnSpc>
              <a:spcBef>
                <a:spcPts val="0"/>
              </a:spcBef>
            </a:pP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sym typeface="+mn-ea"/>
              </a:rPr>
              <a:t>    </a:t>
            </a:r>
            <a:r>
              <a:rPr sz="1800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浙江劲光纺织科技有限公司成立于2014年8月，是浙江劲光实业股份有限公司全资子公司，位于国家级经济技术开发区浙江杭州湾上虞经济技术开发区，主要从事纺织面料的印染，纺织面料、数码印花面料、数码纺织墨水（不含危险化学品）的研发、制造和销售。注册资金</a:t>
            </a:r>
            <a:r>
              <a:rPr lang="en-US" sz="1800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1</a:t>
            </a:r>
            <a:r>
              <a:rPr sz="1800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5000万元，经营范围：纺织印染技术的研发；纺织面料的印染；纺织面料、数码印花面料、数码纺织墨水（不含危险化学品）的研发、制造和销售；数码产品研发；复配助剂（印染前处理、染色助剂、后处理助剂、乳化剂、通用助剂）生产；助剂、染料、化工产品（除危险化学品和易制毒品外）销售；进出口业务。</a:t>
            </a:r>
            <a:endParaRPr sz="1800" dirty="0">
              <a:solidFill>
                <a:schemeClr val="tx1"/>
              </a:solidFill>
              <a:latin typeface="+mj-ea"/>
              <a:ea typeface="+mj-ea"/>
              <a:sym typeface="+mn-ea"/>
            </a:endParaRPr>
          </a:p>
          <a:p>
            <a:pPr algn="l" fontAlgn="auto">
              <a:lnSpc>
                <a:spcPts val="236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      </a:t>
            </a:r>
            <a:r>
              <a:rPr sz="1800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占地面积108亩，实施年产2亿米数码印花面料项目，其中一期工程于2017年3月通过竣工验收并投入生产，</a:t>
            </a:r>
            <a:r>
              <a:rPr lang="zh-CN" sz="1800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二期项目已于</a:t>
            </a:r>
            <a:r>
              <a:rPr lang="en-US" altLang="zh-CN" sz="1800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2021</a:t>
            </a:r>
            <a:r>
              <a:rPr lang="zh-CN" altLang="en-US" sz="1800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年</a:t>
            </a:r>
            <a:r>
              <a:rPr lang="en-US" altLang="zh-CN" sz="1800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8</a:t>
            </a:r>
            <a:r>
              <a:rPr lang="zh-CN" altLang="en-US" sz="1800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月投入试生产，</a:t>
            </a:r>
            <a:r>
              <a:rPr sz="1800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目前已形成年产</a:t>
            </a:r>
            <a:r>
              <a:rPr lang="en-US" sz="1800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1</a:t>
            </a:r>
            <a:r>
              <a:rPr sz="1800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6000万米纺织面料印染加工的生产规模。公司拥有先进的研发、测试、生产、环保设备，90%采用进口设备，管道、支架95%采用不锈钢，布局合理，设置规范，计划用3-5年时间将公司打造成为绍兴地区印染行业的标杆企业。公司现有职工</a:t>
            </a:r>
            <a:r>
              <a:rPr lang="en-US" sz="1800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366</a:t>
            </a:r>
            <a:r>
              <a:rPr sz="1800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6人，专业技术研发人员</a:t>
            </a:r>
            <a:r>
              <a:rPr lang="en-US" sz="1800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5</a:t>
            </a:r>
            <a:r>
              <a:rPr sz="1800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9人，其中硕士学位1人，本科以上学历</a:t>
            </a:r>
            <a:r>
              <a:rPr lang="en-US" sz="1800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2</a:t>
            </a:r>
            <a:r>
              <a:rPr sz="1800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7人。下设研发中心及测试中心，研发中心主要负责新产品研发及工艺改进，测试中心主要负责产品测试及应用测试。2017年至202</a:t>
            </a:r>
            <a:r>
              <a:rPr lang="en-US" sz="1800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1</a:t>
            </a:r>
            <a:r>
              <a:rPr sz="1800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年度，公司申请专利12项，已授权专利</a:t>
            </a:r>
            <a:r>
              <a:rPr lang="en-US" sz="1800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9</a:t>
            </a:r>
            <a:r>
              <a:rPr sz="1800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项，其中发明专利</a:t>
            </a:r>
            <a:r>
              <a:rPr lang="en-US" sz="1800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7</a:t>
            </a:r>
            <a:r>
              <a:rPr sz="1800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项，申报省级新产品8件，通过审查7件。</a:t>
            </a:r>
            <a:endParaRPr sz="1800" dirty="0">
              <a:solidFill>
                <a:schemeClr val="tx1"/>
              </a:solidFill>
              <a:latin typeface="+mj-ea"/>
              <a:ea typeface="+mj-ea"/>
              <a:sym typeface="+mn-ea"/>
            </a:endParaRPr>
          </a:p>
          <a:p>
            <a:pPr algn="l" fontAlgn="auto">
              <a:lnSpc>
                <a:spcPts val="236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       </a:t>
            </a:r>
            <a:r>
              <a:rPr sz="1800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公司注重综合管理能力的提升，导入先进的GB/T19580《卓越绩效评价》管理体系，通过领导、战略、顾客与市场、资源、过程管理、绩效测量分析和经营结果等7个方面的卓越管理，使公司的质量水平和管理水平的得到全面提升。公司从项目立项起就以高起点高标准进行前期项目设计及建造，近三年来每年投入</a:t>
            </a:r>
            <a:r>
              <a:rPr lang="en-US" sz="1800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10</a:t>
            </a:r>
            <a:r>
              <a:rPr sz="1800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00多万发行安全环保设施，在通过技术创新不断提高公司效益的同时，积极倡导安全、环保效益，已通过市级安全标准化三级标准验收及市清洁生产企业审核，2019年度通过绍兴市专利示范企业评审，2020年被认定为浙江省科技型中小企业。</a:t>
            </a:r>
            <a:r>
              <a:rPr lang="zh-CN" altLang="en-US" sz="1800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    </a:t>
            </a:r>
            <a:endParaRPr lang="zh-CN" altLang="en-US" sz="1800" dirty="0">
              <a:solidFill>
                <a:schemeClr val="tx1"/>
              </a:solidFill>
              <a:latin typeface="+mj-ea"/>
              <a:ea typeface="+mj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 bwMode="auto">
          <a:xfrm>
            <a:off x="7679383" y="1528658"/>
            <a:ext cx="1917330" cy="1200149"/>
            <a:chOff x="5566209" y="2138190"/>
            <a:chExt cx="1611959" cy="1008112"/>
          </a:xfrm>
        </p:grpSpPr>
        <p:sp>
          <p:nvSpPr>
            <p:cNvPr id="3" name="矩形 5"/>
            <p:cNvSpPr/>
            <p:nvPr/>
          </p:nvSpPr>
          <p:spPr>
            <a:xfrm>
              <a:off x="5593992" y="2138190"/>
              <a:ext cx="1584176" cy="1008112"/>
            </a:xfrm>
            <a:custGeom>
              <a:avLst/>
              <a:gdLst/>
              <a:ahLst/>
              <a:cxnLst/>
              <a:rect l="l" t="t" r="r" b="b"/>
              <a:pathLst>
                <a:path w="1584176" h="1008112">
                  <a:moveTo>
                    <a:pt x="0" y="0"/>
                  </a:moveTo>
                  <a:lnTo>
                    <a:pt x="1584176" y="0"/>
                  </a:lnTo>
                  <a:lnTo>
                    <a:pt x="1584176" y="576064"/>
                  </a:lnTo>
                  <a:lnTo>
                    <a:pt x="918102" y="576064"/>
                  </a:lnTo>
                  <a:lnTo>
                    <a:pt x="648072" y="1008112"/>
                  </a:lnTo>
                  <a:lnTo>
                    <a:pt x="648072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rgbClr val="6565E1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Rectangle 42"/>
            <p:cNvSpPr>
              <a:spLocks noChangeArrowheads="1"/>
            </p:cNvSpPr>
            <p:nvPr/>
          </p:nvSpPr>
          <p:spPr bwMode="auto">
            <a:xfrm flipH="1">
              <a:off x="5566209" y="2282794"/>
              <a:ext cx="1611757" cy="253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IPO</a:t>
              </a:r>
              <a:r>
                <a:rPr lang="zh-CN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筹备</a:t>
              </a:r>
              <a:endParaRPr lang="zh-CN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" name="组合 44"/>
          <p:cNvGrpSpPr/>
          <p:nvPr/>
        </p:nvGrpSpPr>
        <p:grpSpPr bwMode="auto">
          <a:xfrm>
            <a:off x="6274929" y="2333447"/>
            <a:ext cx="1917091" cy="1200149"/>
            <a:chOff x="5552529" y="2132856"/>
            <a:chExt cx="1611759" cy="1008112"/>
          </a:xfrm>
        </p:grpSpPr>
        <p:sp>
          <p:nvSpPr>
            <p:cNvPr id="6" name="矩形 5"/>
            <p:cNvSpPr/>
            <p:nvPr/>
          </p:nvSpPr>
          <p:spPr>
            <a:xfrm>
              <a:off x="5580112" y="2132856"/>
              <a:ext cx="1584176" cy="1008112"/>
            </a:xfrm>
            <a:custGeom>
              <a:avLst/>
              <a:gdLst/>
              <a:ahLst/>
              <a:cxnLst/>
              <a:rect l="l" t="t" r="r" b="b"/>
              <a:pathLst>
                <a:path w="1584176" h="1008112">
                  <a:moveTo>
                    <a:pt x="0" y="0"/>
                  </a:moveTo>
                  <a:lnTo>
                    <a:pt x="1584176" y="0"/>
                  </a:lnTo>
                  <a:lnTo>
                    <a:pt x="1584176" y="576064"/>
                  </a:lnTo>
                  <a:lnTo>
                    <a:pt x="918102" y="576064"/>
                  </a:lnTo>
                  <a:lnTo>
                    <a:pt x="648072" y="1008112"/>
                  </a:lnTo>
                  <a:lnTo>
                    <a:pt x="648072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rgbClr val="5497D4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Rectangle 42"/>
            <p:cNvSpPr>
              <a:spLocks noChangeArrowheads="1"/>
            </p:cNvSpPr>
            <p:nvPr/>
          </p:nvSpPr>
          <p:spPr bwMode="auto">
            <a:xfrm flipH="1">
              <a:off x="5552529" y="2266791"/>
              <a:ext cx="1611757" cy="253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/>
            <a:lstStyle/>
            <a:p>
              <a:pPr algn="ctr"/>
              <a:r>
                <a:rPr lang="en-US" altLang="zh-CN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2014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组合 48"/>
          <p:cNvGrpSpPr/>
          <p:nvPr/>
        </p:nvGrpSpPr>
        <p:grpSpPr bwMode="auto">
          <a:xfrm>
            <a:off x="4922525" y="3106458"/>
            <a:ext cx="1918138" cy="1200150"/>
            <a:chOff x="5552529" y="2132856"/>
            <a:chExt cx="1611759" cy="1008112"/>
          </a:xfrm>
        </p:grpSpPr>
        <p:sp>
          <p:nvSpPr>
            <p:cNvPr id="9" name="矩形 5"/>
            <p:cNvSpPr/>
            <p:nvPr/>
          </p:nvSpPr>
          <p:spPr>
            <a:xfrm>
              <a:off x="5580112" y="2132856"/>
              <a:ext cx="1584176" cy="1008112"/>
            </a:xfrm>
            <a:custGeom>
              <a:avLst/>
              <a:gdLst/>
              <a:ahLst/>
              <a:cxnLst/>
              <a:rect l="l" t="t" r="r" b="b"/>
              <a:pathLst>
                <a:path w="1584176" h="1008112">
                  <a:moveTo>
                    <a:pt x="0" y="0"/>
                  </a:moveTo>
                  <a:lnTo>
                    <a:pt x="1584176" y="0"/>
                  </a:lnTo>
                  <a:lnTo>
                    <a:pt x="1584176" y="576064"/>
                  </a:lnTo>
                  <a:lnTo>
                    <a:pt x="918102" y="576064"/>
                  </a:lnTo>
                  <a:lnTo>
                    <a:pt x="648072" y="1008112"/>
                  </a:lnTo>
                  <a:lnTo>
                    <a:pt x="648072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Rectangle 42"/>
            <p:cNvSpPr>
              <a:spLocks noChangeArrowheads="1"/>
            </p:cNvSpPr>
            <p:nvPr/>
          </p:nvSpPr>
          <p:spPr bwMode="auto">
            <a:xfrm flipH="1">
              <a:off x="5552529" y="2282816"/>
              <a:ext cx="1611757" cy="253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/>
            <a:lstStyle/>
            <a:p>
              <a:pPr algn="ctr"/>
              <a:r>
                <a:rPr lang="en-US" altLang="zh-CN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2015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1" name="组合 52"/>
          <p:cNvGrpSpPr/>
          <p:nvPr/>
        </p:nvGrpSpPr>
        <p:grpSpPr bwMode="auto">
          <a:xfrm>
            <a:off x="3482365" y="3835237"/>
            <a:ext cx="1918138" cy="1200150"/>
            <a:chOff x="5552529" y="2132856"/>
            <a:chExt cx="1611759" cy="1008112"/>
          </a:xfrm>
        </p:grpSpPr>
        <p:sp>
          <p:nvSpPr>
            <p:cNvPr id="12" name="矩形 5"/>
            <p:cNvSpPr/>
            <p:nvPr/>
          </p:nvSpPr>
          <p:spPr>
            <a:xfrm>
              <a:off x="5580112" y="2132856"/>
              <a:ext cx="1584176" cy="1008112"/>
            </a:xfrm>
            <a:custGeom>
              <a:avLst/>
              <a:gdLst/>
              <a:ahLst/>
              <a:cxnLst/>
              <a:rect l="l" t="t" r="r" b="b"/>
              <a:pathLst>
                <a:path w="1584176" h="1008112">
                  <a:moveTo>
                    <a:pt x="0" y="0"/>
                  </a:moveTo>
                  <a:lnTo>
                    <a:pt x="1584176" y="0"/>
                  </a:lnTo>
                  <a:lnTo>
                    <a:pt x="1584176" y="576064"/>
                  </a:lnTo>
                  <a:lnTo>
                    <a:pt x="918102" y="576064"/>
                  </a:lnTo>
                  <a:lnTo>
                    <a:pt x="648072" y="1008112"/>
                  </a:lnTo>
                  <a:lnTo>
                    <a:pt x="648072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rgbClr val="FEA144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Rectangle 42"/>
            <p:cNvSpPr>
              <a:spLocks noChangeArrowheads="1"/>
            </p:cNvSpPr>
            <p:nvPr/>
          </p:nvSpPr>
          <p:spPr bwMode="auto">
            <a:xfrm flipH="1">
              <a:off x="5552529" y="2275509"/>
              <a:ext cx="1611757" cy="253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/>
            <a:lstStyle/>
            <a:p>
              <a:pPr algn="ctr"/>
              <a:r>
                <a:rPr lang="en-US" altLang="zh-CN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2002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56"/>
          <p:cNvGrpSpPr/>
          <p:nvPr/>
        </p:nvGrpSpPr>
        <p:grpSpPr bwMode="auto">
          <a:xfrm>
            <a:off x="2118494" y="4692524"/>
            <a:ext cx="1918139" cy="1198891"/>
            <a:chOff x="5552529" y="2132856"/>
            <a:chExt cx="1611759" cy="1008112"/>
          </a:xfrm>
        </p:grpSpPr>
        <p:sp>
          <p:nvSpPr>
            <p:cNvPr id="15" name="矩形 5"/>
            <p:cNvSpPr/>
            <p:nvPr/>
          </p:nvSpPr>
          <p:spPr>
            <a:xfrm>
              <a:off x="5580112" y="2132856"/>
              <a:ext cx="1584176" cy="1008112"/>
            </a:xfrm>
            <a:custGeom>
              <a:avLst/>
              <a:gdLst/>
              <a:ahLst/>
              <a:cxnLst/>
              <a:rect l="l" t="t" r="r" b="b"/>
              <a:pathLst>
                <a:path w="1584176" h="1008112">
                  <a:moveTo>
                    <a:pt x="0" y="0"/>
                  </a:moveTo>
                  <a:lnTo>
                    <a:pt x="1584176" y="0"/>
                  </a:lnTo>
                  <a:lnTo>
                    <a:pt x="1584176" y="576064"/>
                  </a:lnTo>
                  <a:lnTo>
                    <a:pt x="918102" y="576064"/>
                  </a:lnTo>
                  <a:lnTo>
                    <a:pt x="648072" y="1008112"/>
                  </a:lnTo>
                  <a:lnTo>
                    <a:pt x="648072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Rectangle 42"/>
            <p:cNvSpPr>
              <a:spLocks noChangeArrowheads="1"/>
            </p:cNvSpPr>
            <p:nvPr/>
          </p:nvSpPr>
          <p:spPr bwMode="auto">
            <a:xfrm flipH="1">
              <a:off x="5552529" y="2281384"/>
              <a:ext cx="1611757" cy="253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/>
            <a:lstStyle/>
            <a:p>
              <a:pPr algn="ctr"/>
              <a:r>
                <a:rPr lang="en-US" altLang="zh-CN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1996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902470" y="1063320"/>
            <a:ext cx="5622036" cy="4177544"/>
            <a:chOff x="1916350" y="764704"/>
            <a:chExt cx="5622036" cy="4177544"/>
          </a:xfrm>
        </p:grpSpPr>
        <p:sp>
          <p:nvSpPr>
            <p:cNvPr id="18" name="任意多边形 17"/>
            <p:cNvSpPr/>
            <p:nvPr/>
          </p:nvSpPr>
          <p:spPr>
            <a:xfrm>
              <a:off x="1916350" y="935660"/>
              <a:ext cx="5525351" cy="4006588"/>
            </a:xfrm>
            <a:custGeom>
              <a:avLst/>
              <a:gdLst>
                <a:gd name="connsiteX0" fmla="*/ 0 w 4644572"/>
                <a:gd name="connsiteY0" fmla="*/ 3367315 h 3367315"/>
                <a:gd name="connsiteX1" fmla="*/ 0 w 4644572"/>
                <a:gd name="connsiteY1" fmla="*/ 2786743 h 3367315"/>
                <a:gd name="connsiteX2" fmla="*/ 145143 w 4644572"/>
                <a:gd name="connsiteY2" fmla="*/ 2641600 h 3367315"/>
                <a:gd name="connsiteX3" fmla="*/ 1161143 w 4644572"/>
                <a:gd name="connsiteY3" fmla="*/ 2641600 h 3367315"/>
                <a:gd name="connsiteX4" fmla="*/ 1161143 w 4644572"/>
                <a:gd name="connsiteY4" fmla="*/ 2133600 h 3367315"/>
                <a:gd name="connsiteX5" fmla="*/ 1320800 w 4644572"/>
                <a:gd name="connsiteY5" fmla="*/ 1973943 h 3367315"/>
                <a:gd name="connsiteX6" fmla="*/ 2307772 w 4644572"/>
                <a:gd name="connsiteY6" fmla="*/ 1973943 h 3367315"/>
                <a:gd name="connsiteX7" fmla="*/ 2307772 w 4644572"/>
                <a:gd name="connsiteY7" fmla="*/ 1509486 h 3367315"/>
                <a:gd name="connsiteX8" fmla="*/ 2452915 w 4644572"/>
                <a:gd name="connsiteY8" fmla="*/ 1364343 h 3367315"/>
                <a:gd name="connsiteX9" fmla="*/ 3468914 w 4644572"/>
                <a:gd name="connsiteY9" fmla="*/ 1364343 h 3367315"/>
                <a:gd name="connsiteX10" fmla="*/ 3468914 w 4644572"/>
                <a:gd name="connsiteY10" fmla="*/ 841829 h 3367315"/>
                <a:gd name="connsiteX11" fmla="*/ 3628571 w 4644572"/>
                <a:gd name="connsiteY11" fmla="*/ 682172 h 3367315"/>
                <a:gd name="connsiteX12" fmla="*/ 4644572 w 4644572"/>
                <a:gd name="connsiteY12" fmla="*/ 682172 h 3367315"/>
                <a:gd name="connsiteX13" fmla="*/ 4644572 w 4644572"/>
                <a:gd name="connsiteY13" fmla="*/ 0 h 3367315"/>
                <a:gd name="connsiteX14" fmla="*/ 4630057 w 4644572"/>
                <a:gd name="connsiteY14" fmla="*/ 29029 h 3367315"/>
                <a:gd name="connsiteX0-1" fmla="*/ 0 w 4644572"/>
                <a:gd name="connsiteY0-2" fmla="*/ 3367315 h 3367315"/>
                <a:gd name="connsiteX1-3" fmla="*/ 0 w 4644572"/>
                <a:gd name="connsiteY1-4" fmla="*/ 2786743 h 3367315"/>
                <a:gd name="connsiteX2-5" fmla="*/ 145143 w 4644572"/>
                <a:gd name="connsiteY2-6" fmla="*/ 2641600 h 3367315"/>
                <a:gd name="connsiteX3-7" fmla="*/ 1161143 w 4644572"/>
                <a:gd name="connsiteY3-8" fmla="*/ 2641600 h 3367315"/>
                <a:gd name="connsiteX4-9" fmla="*/ 1161143 w 4644572"/>
                <a:gd name="connsiteY4-10" fmla="*/ 2133600 h 3367315"/>
                <a:gd name="connsiteX5-11" fmla="*/ 1320800 w 4644572"/>
                <a:gd name="connsiteY5-12" fmla="*/ 1973943 h 3367315"/>
                <a:gd name="connsiteX6-13" fmla="*/ 2307772 w 4644572"/>
                <a:gd name="connsiteY6-14" fmla="*/ 1973943 h 3367315"/>
                <a:gd name="connsiteX7-15" fmla="*/ 2307772 w 4644572"/>
                <a:gd name="connsiteY7-16" fmla="*/ 1509486 h 3367315"/>
                <a:gd name="connsiteX8-17" fmla="*/ 2452915 w 4644572"/>
                <a:gd name="connsiteY8-18" fmla="*/ 1364343 h 3367315"/>
                <a:gd name="connsiteX9-19" fmla="*/ 3468914 w 4644572"/>
                <a:gd name="connsiteY9-20" fmla="*/ 1364343 h 3367315"/>
                <a:gd name="connsiteX10-21" fmla="*/ 3468914 w 4644572"/>
                <a:gd name="connsiteY10-22" fmla="*/ 841829 h 3367315"/>
                <a:gd name="connsiteX11-23" fmla="*/ 3628571 w 4644572"/>
                <a:gd name="connsiteY11-24" fmla="*/ 682172 h 3367315"/>
                <a:gd name="connsiteX12-25" fmla="*/ 4644572 w 4644572"/>
                <a:gd name="connsiteY12-26" fmla="*/ 682172 h 3367315"/>
                <a:gd name="connsiteX13-27" fmla="*/ 4644572 w 4644572"/>
                <a:gd name="connsiteY13-28" fmla="*/ 0 h 3367315"/>
                <a:gd name="connsiteX14-29" fmla="*/ 4630057 w 4644572"/>
                <a:gd name="connsiteY14-30" fmla="*/ 29029 h 3367315"/>
                <a:gd name="connsiteX0-31" fmla="*/ 0 w 4644572"/>
                <a:gd name="connsiteY0-32" fmla="*/ 3367315 h 3367315"/>
                <a:gd name="connsiteX1-33" fmla="*/ 0 w 4644572"/>
                <a:gd name="connsiteY1-34" fmla="*/ 2786743 h 3367315"/>
                <a:gd name="connsiteX2-35" fmla="*/ 145143 w 4644572"/>
                <a:gd name="connsiteY2-36" fmla="*/ 2641600 h 3367315"/>
                <a:gd name="connsiteX3-37" fmla="*/ 1161143 w 4644572"/>
                <a:gd name="connsiteY3-38" fmla="*/ 2641600 h 3367315"/>
                <a:gd name="connsiteX4-39" fmla="*/ 1161143 w 4644572"/>
                <a:gd name="connsiteY4-40" fmla="*/ 2133600 h 3367315"/>
                <a:gd name="connsiteX5-41" fmla="*/ 1320800 w 4644572"/>
                <a:gd name="connsiteY5-42" fmla="*/ 1973943 h 3367315"/>
                <a:gd name="connsiteX6-43" fmla="*/ 2307772 w 4644572"/>
                <a:gd name="connsiteY6-44" fmla="*/ 1973943 h 3367315"/>
                <a:gd name="connsiteX7-45" fmla="*/ 2307772 w 4644572"/>
                <a:gd name="connsiteY7-46" fmla="*/ 1509486 h 3367315"/>
                <a:gd name="connsiteX8-47" fmla="*/ 2452915 w 4644572"/>
                <a:gd name="connsiteY8-48" fmla="*/ 1364343 h 3367315"/>
                <a:gd name="connsiteX9-49" fmla="*/ 3468914 w 4644572"/>
                <a:gd name="connsiteY9-50" fmla="*/ 1364343 h 3367315"/>
                <a:gd name="connsiteX10-51" fmla="*/ 3468914 w 4644572"/>
                <a:gd name="connsiteY10-52" fmla="*/ 841829 h 3367315"/>
                <a:gd name="connsiteX11-53" fmla="*/ 3628571 w 4644572"/>
                <a:gd name="connsiteY11-54" fmla="*/ 682172 h 3367315"/>
                <a:gd name="connsiteX12-55" fmla="*/ 4644572 w 4644572"/>
                <a:gd name="connsiteY12-56" fmla="*/ 682172 h 3367315"/>
                <a:gd name="connsiteX13-57" fmla="*/ 4644572 w 4644572"/>
                <a:gd name="connsiteY13-58" fmla="*/ 0 h 3367315"/>
                <a:gd name="connsiteX14-59" fmla="*/ 4630057 w 4644572"/>
                <a:gd name="connsiteY14-60" fmla="*/ 29029 h 3367315"/>
                <a:gd name="connsiteX0-61" fmla="*/ 0 w 4644572"/>
                <a:gd name="connsiteY0-62" fmla="*/ 3367315 h 3367315"/>
                <a:gd name="connsiteX1-63" fmla="*/ 0 w 4644572"/>
                <a:gd name="connsiteY1-64" fmla="*/ 2786743 h 3367315"/>
                <a:gd name="connsiteX2-65" fmla="*/ 145143 w 4644572"/>
                <a:gd name="connsiteY2-66" fmla="*/ 2641600 h 3367315"/>
                <a:gd name="connsiteX3-67" fmla="*/ 1161143 w 4644572"/>
                <a:gd name="connsiteY3-68" fmla="*/ 2641600 h 3367315"/>
                <a:gd name="connsiteX4-69" fmla="*/ 1161143 w 4644572"/>
                <a:gd name="connsiteY4-70" fmla="*/ 2133600 h 3367315"/>
                <a:gd name="connsiteX5-71" fmla="*/ 1320800 w 4644572"/>
                <a:gd name="connsiteY5-72" fmla="*/ 1973943 h 3367315"/>
                <a:gd name="connsiteX6-73" fmla="*/ 2307772 w 4644572"/>
                <a:gd name="connsiteY6-74" fmla="*/ 1973943 h 3367315"/>
                <a:gd name="connsiteX7-75" fmla="*/ 2307772 w 4644572"/>
                <a:gd name="connsiteY7-76" fmla="*/ 1509486 h 3367315"/>
                <a:gd name="connsiteX8-77" fmla="*/ 2452915 w 4644572"/>
                <a:gd name="connsiteY8-78" fmla="*/ 1364343 h 3367315"/>
                <a:gd name="connsiteX9-79" fmla="*/ 3468914 w 4644572"/>
                <a:gd name="connsiteY9-80" fmla="*/ 1364343 h 3367315"/>
                <a:gd name="connsiteX10-81" fmla="*/ 3468914 w 4644572"/>
                <a:gd name="connsiteY10-82" fmla="*/ 841829 h 3367315"/>
                <a:gd name="connsiteX11-83" fmla="*/ 3628571 w 4644572"/>
                <a:gd name="connsiteY11-84" fmla="*/ 682172 h 3367315"/>
                <a:gd name="connsiteX12-85" fmla="*/ 4644572 w 4644572"/>
                <a:gd name="connsiteY12-86" fmla="*/ 682172 h 3367315"/>
                <a:gd name="connsiteX13-87" fmla="*/ 4644572 w 4644572"/>
                <a:gd name="connsiteY13-88" fmla="*/ 0 h 3367315"/>
                <a:gd name="connsiteX14-89" fmla="*/ 4630057 w 4644572"/>
                <a:gd name="connsiteY14-90" fmla="*/ 29029 h 3367315"/>
                <a:gd name="connsiteX0-91" fmla="*/ 0 w 4644572"/>
                <a:gd name="connsiteY0-92" fmla="*/ 3367315 h 3367315"/>
                <a:gd name="connsiteX1-93" fmla="*/ 0 w 4644572"/>
                <a:gd name="connsiteY1-94" fmla="*/ 2786743 h 3367315"/>
                <a:gd name="connsiteX2-95" fmla="*/ 145143 w 4644572"/>
                <a:gd name="connsiteY2-96" fmla="*/ 2641600 h 3367315"/>
                <a:gd name="connsiteX3-97" fmla="*/ 1161143 w 4644572"/>
                <a:gd name="connsiteY3-98" fmla="*/ 2641600 h 3367315"/>
                <a:gd name="connsiteX4-99" fmla="*/ 1161143 w 4644572"/>
                <a:gd name="connsiteY4-100" fmla="*/ 2133600 h 3367315"/>
                <a:gd name="connsiteX5-101" fmla="*/ 1320800 w 4644572"/>
                <a:gd name="connsiteY5-102" fmla="*/ 1973943 h 3367315"/>
                <a:gd name="connsiteX6-103" fmla="*/ 2307772 w 4644572"/>
                <a:gd name="connsiteY6-104" fmla="*/ 1973943 h 3367315"/>
                <a:gd name="connsiteX7-105" fmla="*/ 2307772 w 4644572"/>
                <a:gd name="connsiteY7-106" fmla="*/ 1509486 h 3367315"/>
                <a:gd name="connsiteX8-107" fmla="*/ 2452915 w 4644572"/>
                <a:gd name="connsiteY8-108" fmla="*/ 1364343 h 3367315"/>
                <a:gd name="connsiteX9-109" fmla="*/ 3468914 w 4644572"/>
                <a:gd name="connsiteY9-110" fmla="*/ 1364343 h 3367315"/>
                <a:gd name="connsiteX10-111" fmla="*/ 3468914 w 4644572"/>
                <a:gd name="connsiteY10-112" fmla="*/ 841829 h 3367315"/>
                <a:gd name="connsiteX11-113" fmla="*/ 3628571 w 4644572"/>
                <a:gd name="connsiteY11-114" fmla="*/ 682172 h 3367315"/>
                <a:gd name="connsiteX12-115" fmla="*/ 4644572 w 4644572"/>
                <a:gd name="connsiteY12-116" fmla="*/ 682172 h 3367315"/>
                <a:gd name="connsiteX13-117" fmla="*/ 4644572 w 4644572"/>
                <a:gd name="connsiteY13-118" fmla="*/ 0 h 3367315"/>
                <a:gd name="connsiteX14-119" fmla="*/ 4630057 w 4644572"/>
                <a:gd name="connsiteY14-120" fmla="*/ 29029 h 3367315"/>
                <a:gd name="connsiteX0-121" fmla="*/ 0 w 4644572"/>
                <a:gd name="connsiteY0-122" fmla="*/ 3367315 h 3367315"/>
                <a:gd name="connsiteX1-123" fmla="*/ 0 w 4644572"/>
                <a:gd name="connsiteY1-124" fmla="*/ 2786743 h 3367315"/>
                <a:gd name="connsiteX2-125" fmla="*/ 145143 w 4644572"/>
                <a:gd name="connsiteY2-126" fmla="*/ 2641600 h 3367315"/>
                <a:gd name="connsiteX3-127" fmla="*/ 1161143 w 4644572"/>
                <a:gd name="connsiteY3-128" fmla="*/ 2641600 h 3367315"/>
                <a:gd name="connsiteX4-129" fmla="*/ 1161143 w 4644572"/>
                <a:gd name="connsiteY4-130" fmla="*/ 2133600 h 3367315"/>
                <a:gd name="connsiteX5-131" fmla="*/ 1320800 w 4644572"/>
                <a:gd name="connsiteY5-132" fmla="*/ 1973943 h 3367315"/>
                <a:gd name="connsiteX6-133" fmla="*/ 2307772 w 4644572"/>
                <a:gd name="connsiteY6-134" fmla="*/ 1973943 h 3367315"/>
                <a:gd name="connsiteX7-135" fmla="*/ 2307772 w 4644572"/>
                <a:gd name="connsiteY7-136" fmla="*/ 1509486 h 3367315"/>
                <a:gd name="connsiteX8-137" fmla="*/ 2452915 w 4644572"/>
                <a:gd name="connsiteY8-138" fmla="*/ 1364343 h 3367315"/>
                <a:gd name="connsiteX9-139" fmla="*/ 3468914 w 4644572"/>
                <a:gd name="connsiteY9-140" fmla="*/ 1364343 h 3367315"/>
                <a:gd name="connsiteX10-141" fmla="*/ 3468914 w 4644572"/>
                <a:gd name="connsiteY10-142" fmla="*/ 841829 h 3367315"/>
                <a:gd name="connsiteX11-143" fmla="*/ 3628571 w 4644572"/>
                <a:gd name="connsiteY11-144" fmla="*/ 682172 h 3367315"/>
                <a:gd name="connsiteX12-145" fmla="*/ 4644572 w 4644572"/>
                <a:gd name="connsiteY12-146" fmla="*/ 682172 h 3367315"/>
                <a:gd name="connsiteX13-147" fmla="*/ 4644572 w 4644572"/>
                <a:gd name="connsiteY13-148" fmla="*/ 0 h 3367315"/>
                <a:gd name="connsiteX14-149" fmla="*/ 4630057 w 4644572"/>
                <a:gd name="connsiteY14-150" fmla="*/ 29029 h 3367315"/>
                <a:gd name="connsiteX0-151" fmla="*/ 0 w 4644572"/>
                <a:gd name="connsiteY0-152" fmla="*/ 3367315 h 3367315"/>
                <a:gd name="connsiteX1-153" fmla="*/ 0 w 4644572"/>
                <a:gd name="connsiteY1-154" fmla="*/ 2786743 h 3367315"/>
                <a:gd name="connsiteX2-155" fmla="*/ 145143 w 4644572"/>
                <a:gd name="connsiteY2-156" fmla="*/ 2641600 h 3367315"/>
                <a:gd name="connsiteX3-157" fmla="*/ 1161143 w 4644572"/>
                <a:gd name="connsiteY3-158" fmla="*/ 2641600 h 3367315"/>
                <a:gd name="connsiteX4-159" fmla="*/ 1161143 w 4644572"/>
                <a:gd name="connsiteY4-160" fmla="*/ 2133600 h 3367315"/>
                <a:gd name="connsiteX5-161" fmla="*/ 1320800 w 4644572"/>
                <a:gd name="connsiteY5-162" fmla="*/ 1973943 h 3367315"/>
                <a:gd name="connsiteX6-163" fmla="*/ 2307772 w 4644572"/>
                <a:gd name="connsiteY6-164" fmla="*/ 1973943 h 3367315"/>
                <a:gd name="connsiteX7-165" fmla="*/ 2307772 w 4644572"/>
                <a:gd name="connsiteY7-166" fmla="*/ 1509486 h 3367315"/>
                <a:gd name="connsiteX8-167" fmla="*/ 2452915 w 4644572"/>
                <a:gd name="connsiteY8-168" fmla="*/ 1364343 h 3367315"/>
                <a:gd name="connsiteX9-169" fmla="*/ 3468914 w 4644572"/>
                <a:gd name="connsiteY9-170" fmla="*/ 1364343 h 3367315"/>
                <a:gd name="connsiteX10-171" fmla="*/ 3468914 w 4644572"/>
                <a:gd name="connsiteY10-172" fmla="*/ 841829 h 3367315"/>
                <a:gd name="connsiteX11-173" fmla="*/ 3628571 w 4644572"/>
                <a:gd name="connsiteY11-174" fmla="*/ 682172 h 3367315"/>
                <a:gd name="connsiteX12-175" fmla="*/ 4644572 w 4644572"/>
                <a:gd name="connsiteY12-176" fmla="*/ 682172 h 3367315"/>
                <a:gd name="connsiteX13-177" fmla="*/ 4644572 w 4644572"/>
                <a:gd name="connsiteY13-178" fmla="*/ 0 h 3367315"/>
                <a:gd name="connsiteX14-179" fmla="*/ 4630057 w 4644572"/>
                <a:gd name="connsiteY14-180" fmla="*/ 29029 h 3367315"/>
                <a:gd name="connsiteX0-181" fmla="*/ 0 w 4644572"/>
                <a:gd name="connsiteY0-182" fmla="*/ 3367315 h 3367315"/>
                <a:gd name="connsiteX1-183" fmla="*/ 0 w 4644572"/>
                <a:gd name="connsiteY1-184" fmla="*/ 2786743 h 3367315"/>
                <a:gd name="connsiteX2-185" fmla="*/ 145143 w 4644572"/>
                <a:gd name="connsiteY2-186" fmla="*/ 2641600 h 3367315"/>
                <a:gd name="connsiteX3-187" fmla="*/ 1161143 w 4644572"/>
                <a:gd name="connsiteY3-188" fmla="*/ 2641600 h 3367315"/>
                <a:gd name="connsiteX4-189" fmla="*/ 1161143 w 4644572"/>
                <a:gd name="connsiteY4-190" fmla="*/ 2133600 h 3367315"/>
                <a:gd name="connsiteX5-191" fmla="*/ 1320800 w 4644572"/>
                <a:gd name="connsiteY5-192" fmla="*/ 1973943 h 3367315"/>
                <a:gd name="connsiteX6-193" fmla="*/ 2307772 w 4644572"/>
                <a:gd name="connsiteY6-194" fmla="*/ 1973943 h 3367315"/>
                <a:gd name="connsiteX7-195" fmla="*/ 2307772 w 4644572"/>
                <a:gd name="connsiteY7-196" fmla="*/ 1509486 h 3367315"/>
                <a:gd name="connsiteX8-197" fmla="*/ 2452915 w 4644572"/>
                <a:gd name="connsiteY8-198" fmla="*/ 1364343 h 3367315"/>
                <a:gd name="connsiteX9-199" fmla="*/ 3468914 w 4644572"/>
                <a:gd name="connsiteY9-200" fmla="*/ 1364343 h 3367315"/>
                <a:gd name="connsiteX10-201" fmla="*/ 3468914 w 4644572"/>
                <a:gd name="connsiteY10-202" fmla="*/ 841829 h 3367315"/>
                <a:gd name="connsiteX11-203" fmla="*/ 3628571 w 4644572"/>
                <a:gd name="connsiteY11-204" fmla="*/ 682172 h 3367315"/>
                <a:gd name="connsiteX12-205" fmla="*/ 4644572 w 4644572"/>
                <a:gd name="connsiteY12-206" fmla="*/ 682172 h 3367315"/>
                <a:gd name="connsiteX13-207" fmla="*/ 4644572 w 4644572"/>
                <a:gd name="connsiteY13-208" fmla="*/ 0 h 3367315"/>
                <a:gd name="connsiteX14-209" fmla="*/ 4630057 w 4644572"/>
                <a:gd name="connsiteY14-210" fmla="*/ 29029 h 3367315"/>
                <a:gd name="connsiteX0-211" fmla="*/ 0 w 4644572"/>
                <a:gd name="connsiteY0-212" fmla="*/ 3367315 h 3367315"/>
                <a:gd name="connsiteX1-213" fmla="*/ 0 w 4644572"/>
                <a:gd name="connsiteY1-214" fmla="*/ 2786743 h 3367315"/>
                <a:gd name="connsiteX2-215" fmla="*/ 145143 w 4644572"/>
                <a:gd name="connsiteY2-216" fmla="*/ 2641600 h 3367315"/>
                <a:gd name="connsiteX3-217" fmla="*/ 1161143 w 4644572"/>
                <a:gd name="connsiteY3-218" fmla="*/ 2641600 h 3367315"/>
                <a:gd name="connsiteX4-219" fmla="*/ 1161143 w 4644572"/>
                <a:gd name="connsiteY4-220" fmla="*/ 2133600 h 3367315"/>
                <a:gd name="connsiteX5-221" fmla="*/ 1320800 w 4644572"/>
                <a:gd name="connsiteY5-222" fmla="*/ 1973943 h 3367315"/>
                <a:gd name="connsiteX6-223" fmla="*/ 2307772 w 4644572"/>
                <a:gd name="connsiteY6-224" fmla="*/ 1973943 h 3367315"/>
                <a:gd name="connsiteX7-225" fmla="*/ 2307772 w 4644572"/>
                <a:gd name="connsiteY7-226" fmla="*/ 1509486 h 3367315"/>
                <a:gd name="connsiteX8-227" fmla="*/ 2452915 w 4644572"/>
                <a:gd name="connsiteY8-228" fmla="*/ 1364343 h 3367315"/>
                <a:gd name="connsiteX9-229" fmla="*/ 3468914 w 4644572"/>
                <a:gd name="connsiteY9-230" fmla="*/ 1364343 h 3367315"/>
                <a:gd name="connsiteX10-231" fmla="*/ 3468914 w 4644572"/>
                <a:gd name="connsiteY10-232" fmla="*/ 841829 h 3367315"/>
                <a:gd name="connsiteX11-233" fmla="*/ 3628571 w 4644572"/>
                <a:gd name="connsiteY11-234" fmla="*/ 682172 h 3367315"/>
                <a:gd name="connsiteX12-235" fmla="*/ 4644572 w 4644572"/>
                <a:gd name="connsiteY12-236" fmla="*/ 682172 h 3367315"/>
                <a:gd name="connsiteX13-237" fmla="*/ 4644572 w 4644572"/>
                <a:gd name="connsiteY13-238" fmla="*/ 0 h 3367315"/>
                <a:gd name="connsiteX14-239" fmla="*/ 4630057 w 4644572"/>
                <a:gd name="connsiteY14-240" fmla="*/ 29029 h 336731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4644572" h="3367315">
                  <a:moveTo>
                    <a:pt x="0" y="3367315"/>
                  </a:moveTo>
                  <a:lnTo>
                    <a:pt x="0" y="2786743"/>
                  </a:lnTo>
                  <a:cubicBezTo>
                    <a:pt x="10281" y="2669782"/>
                    <a:pt x="35802" y="2644261"/>
                    <a:pt x="145143" y="2641600"/>
                  </a:cubicBezTo>
                  <a:lnTo>
                    <a:pt x="1161143" y="2641600"/>
                  </a:lnTo>
                  <a:lnTo>
                    <a:pt x="1161143" y="2133600"/>
                  </a:lnTo>
                  <a:cubicBezTo>
                    <a:pt x="1168642" y="2057521"/>
                    <a:pt x="1214241" y="1981442"/>
                    <a:pt x="1320800" y="1973943"/>
                  </a:cubicBezTo>
                  <a:lnTo>
                    <a:pt x="2307772" y="1973943"/>
                  </a:lnTo>
                  <a:lnTo>
                    <a:pt x="2307772" y="1509486"/>
                  </a:lnTo>
                  <a:cubicBezTo>
                    <a:pt x="2318053" y="1400145"/>
                    <a:pt x="2343574" y="1367004"/>
                    <a:pt x="2452915" y="1364343"/>
                  </a:cubicBezTo>
                  <a:lnTo>
                    <a:pt x="3468914" y="1364343"/>
                  </a:lnTo>
                  <a:lnTo>
                    <a:pt x="3468914" y="841829"/>
                  </a:lnTo>
                  <a:cubicBezTo>
                    <a:pt x="3468793" y="712410"/>
                    <a:pt x="3537252" y="682051"/>
                    <a:pt x="3628571" y="682172"/>
                  </a:cubicBezTo>
                  <a:lnTo>
                    <a:pt x="4644572" y="682172"/>
                  </a:lnTo>
                  <a:lnTo>
                    <a:pt x="4644572" y="0"/>
                  </a:lnTo>
                  <a:lnTo>
                    <a:pt x="4630057" y="29029"/>
                  </a:lnTo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等腰三角形 18"/>
            <p:cNvSpPr/>
            <p:nvPr/>
          </p:nvSpPr>
          <p:spPr>
            <a:xfrm>
              <a:off x="7374043" y="764704"/>
              <a:ext cx="164343" cy="341911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3705062" y="5661248"/>
            <a:ext cx="2336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公司成立</a:t>
            </a:r>
            <a:endParaRPr lang="en-US" altLang="zh-CN" sz="20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TextBox 13"/>
          <p:cNvSpPr txBox="1">
            <a:spLocks noChangeArrowheads="1"/>
          </p:cNvSpPr>
          <p:nvPr/>
        </p:nvSpPr>
        <p:spPr bwMode="auto">
          <a:xfrm>
            <a:off x="3708237" y="6012958"/>
            <a:ext cx="2772593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上虞电化厂，后更名为力德助剂。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TextBox 13"/>
          <p:cNvSpPr txBox="1">
            <a:spLocks noChangeArrowheads="1"/>
          </p:cNvSpPr>
          <p:nvPr/>
        </p:nvSpPr>
        <p:spPr bwMode="auto">
          <a:xfrm>
            <a:off x="5040670" y="4797152"/>
            <a:ext cx="3430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浙江劲光化工有限公司成立</a:t>
            </a:r>
            <a:endParaRPr lang="en-US" altLang="zh-CN" sz="20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TextBox 13"/>
          <p:cNvSpPr txBox="1">
            <a:spLocks noChangeArrowheads="1"/>
          </p:cNvSpPr>
          <p:nvPr/>
        </p:nvSpPr>
        <p:spPr bwMode="auto">
          <a:xfrm>
            <a:off x="5043845" y="5177666"/>
            <a:ext cx="2808312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位于杭州湾上虞经济技术开发区。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TextBox 13"/>
          <p:cNvSpPr txBox="1">
            <a:spLocks noChangeArrowheads="1"/>
          </p:cNvSpPr>
          <p:nvPr/>
        </p:nvSpPr>
        <p:spPr bwMode="auto">
          <a:xfrm>
            <a:off x="6480830" y="4077072"/>
            <a:ext cx="44389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公司更名为浙江劲光实业股份有限公司</a:t>
            </a:r>
            <a:endParaRPr lang="en-US" altLang="zh-CN" sz="20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TextBox 13"/>
          <p:cNvSpPr txBox="1">
            <a:spLocks noChangeArrowheads="1"/>
          </p:cNvSpPr>
          <p:nvPr/>
        </p:nvSpPr>
        <p:spPr bwMode="auto">
          <a:xfrm>
            <a:off x="6484005" y="4442121"/>
            <a:ext cx="2851561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由劲光化工更改为劲光实业股份。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TextBox 13"/>
          <p:cNvSpPr txBox="1">
            <a:spLocks noChangeArrowheads="1"/>
          </p:cNvSpPr>
          <p:nvPr/>
        </p:nvSpPr>
        <p:spPr bwMode="auto">
          <a:xfrm>
            <a:off x="7848982" y="3212976"/>
            <a:ext cx="37049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浙江劲光纺织科技有限公司成立</a:t>
            </a:r>
            <a:endParaRPr lang="en-US" altLang="zh-CN" sz="20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TextBox 13"/>
          <p:cNvSpPr txBox="1">
            <a:spLocks noChangeArrowheads="1"/>
          </p:cNvSpPr>
          <p:nvPr/>
        </p:nvSpPr>
        <p:spPr bwMode="auto">
          <a:xfrm>
            <a:off x="7852157" y="3578025"/>
            <a:ext cx="3067585" cy="23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位于杭州湾上虞经济技术开发区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TextBox 13"/>
          <p:cNvSpPr txBox="1">
            <a:spLocks noChangeArrowheads="1"/>
          </p:cNvSpPr>
          <p:nvPr/>
        </p:nvSpPr>
        <p:spPr bwMode="auto">
          <a:xfrm>
            <a:off x="9217134" y="2420888"/>
            <a:ext cx="2336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公司筹备上市中</a:t>
            </a:r>
            <a:endParaRPr lang="en-US" altLang="zh-CN" sz="20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TextBox 13"/>
          <p:cNvSpPr txBox="1">
            <a:spLocks noChangeArrowheads="1"/>
          </p:cNvSpPr>
          <p:nvPr/>
        </p:nvSpPr>
        <p:spPr bwMode="auto">
          <a:xfrm>
            <a:off x="9220309" y="2785937"/>
            <a:ext cx="2333625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公司正在积极准备申报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IPO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077562" y="30142"/>
            <a:ext cx="1620957" cy="662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发展历程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4334">
        <p:blinds dir="vert"/>
      </p:transition>
    </mc:Choice>
    <mc:Fallback>
      <p:transition spd="slow" advClick="0" advTm="1433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500"/>
                            </p:stCondLst>
                            <p:childTnLst>
                              <p:par>
                                <p:cTn id="8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椭圆 91"/>
          <p:cNvSpPr/>
          <p:nvPr/>
        </p:nvSpPr>
        <p:spPr>
          <a:xfrm>
            <a:off x="3050472" y="3274358"/>
            <a:ext cx="1100518" cy="110051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酸性染料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3" name="椭圆 92"/>
          <p:cNvSpPr/>
          <p:nvPr/>
        </p:nvSpPr>
        <p:spPr>
          <a:xfrm>
            <a:off x="3482520" y="1617390"/>
            <a:ext cx="1100518" cy="1100518"/>
          </a:xfrm>
          <a:prstGeom prst="ellipse">
            <a:avLst/>
          </a:prstGeom>
          <a:solidFill>
            <a:srgbClr val="8A4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活性</a:t>
            </a:r>
            <a:endParaRPr lang="zh-CN" altLang="en-US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染料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椭圆 93"/>
          <p:cNvSpPr/>
          <p:nvPr/>
        </p:nvSpPr>
        <p:spPr>
          <a:xfrm>
            <a:off x="7535366" y="1896434"/>
            <a:ext cx="1100518" cy="110051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印染加工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椭圆 94"/>
          <p:cNvSpPr/>
          <p:nvPr/>
        </p:nvSpPr>
        <p:spPr>
          <a:xfrm>
            <a:off x="8327454" y="3356992"/>
            <a:ext cx="1100518" cy="1100518"/>
          </a:xfrm>
          <a:prstGeom prst="ellipse">
            <a:avLst/>
          </a:prstGeom>
          <a:solidFill>
            <a:srgbClr val="8A4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墨水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6" name="椭圆 95"/>
          <p:cNvSpPr/>
          <p:nvPr/>
        </p:nvSpPr>
        <p:spPr>
          <a:xfrm>
            <a:off x="7895406" y="5397193"/>
            <a:ext cx="1100518" cy="1100518"/>
          </a:xfrm>
          <a:prstGeom prst="ellipse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数码印花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7" name="文本框 3"/>
          <p:cNvSpPr txBox="1"/>
          <p:nvPr/>
        </p:nvSpPr>
        <p:spPr>
          <a:xfrm>
            <a:off x="1135813" y="5085184"/>
            <a:ext cx="1870311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印染助剂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766614" y="5430485"/>
            <a:ext cx="2239510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年产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万吨系列助剂搬迁项目已于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年底试生产</a:t>
            </a:r>
            <a:endParaRPr lang="zh-CN" altLang="en-US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9" name="组合 98"/>
          <p:cNvGrpSpPr/>
          <p:nvPr/>
        </p:nvGrpSpPr>
        <p:grpSpPr bwMode="auto">
          <a:xfrm>
            <a:off x="4078982" y="2141055"/>
            <a:ext cx="4229889" cy="4736082"/>
            <a:chOff x="2850314" y="1607199"/>
            <a:chExt cx="3404291" cy="3536301"/>
          </a:xfrm>
        </p:grpSpPr>
        <p:sp>
          <p:nvSpPr>
            <p:cNvPr id="100" name="Freeform 9"/>
            <p:cNvSpPr/>
            <p:nvPr/>
          </p:nvSpPr>
          <p:spPr bwMode="auto">
            <a:xfrm>
              <a:off x="3466102" y="2419850"/>
              <a:ext cx="1039538" cy="2723650"/>
            </a:xfrm>
            <a:custGeom>
              <a:avLst/>
              <a:gdLst>
                <a:gd name="T0" fmla="*/ 0 w 781"/>
                <a:gd name="T1" fmla="*/ 1 h 2046"/>
                <a:gd name="T2" fmla="*/ 617 w 781"/>
                <a:gd name="T3" fmla="*/ 1 h 2046"/>
                <a:gd name="T4" fmla="*/ 617 w 781"/>
                <a:gd name="T5" fmla="*/ 1 h 2046"/>
                <a:gd name="T6" fmla="*/ 781 w 781"/>
                <a:gd name="T7" fmla="*/ 148 h 2046"/>
                <a:gd name="T8" fmla="*/ 781 w 781"/>
                <a:gd name="T9" fmla="*/ 149 h 2046"/>
                <a:gd name="T10" fmla="*/ 781 w 781"/>
                <a:gd name="T11" fmla="*/ 2046 h 2046"/>
                <a:gd name="T12" fmla="*/ 742 w 781"/>
                <a:gd name="T13" fmla="*/ 2046 h 2046"/>
                <a:gd name="T14" fmla="*/ 742 w 781"/>
                <a:gd name="T15" fmla="*/ 149 h 2046"/>
                <a:gd name="T16" fmla="*/ 742 w 781"/>
                <a:gd name="T17" fmla="*/ 149 h 2046"/>
                <a:gd name="T18" fmla="*/ 617 w 781"/>
                <a:gd name="T19" fmla="*/ 39 h 2046"/>
                <a:gd name="T20" fmla="*/ 617 w 781"/>
                <a:gd name="T21" fmla="*/ 39 h 2046"/>
                <a:gd name="T22" fmla="*/ 0 w 781"/>
                <a:gd name="T23" fmla="*/ 39 h 2046"/>
                <a:gd name="T24" fmla="*/ 0 w 781"/>
                <a:gd name="T25" fmla="*/ 1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1" h="2046">
                  <a:moveTo>
                    <a:pt x="0" y="1"/>
                  </a:moveTo>
                  <a:cubicBezTo>
                    <a:pt x="617" y="1"/>
                    <a:pt x="617" y="1"/>
                    <a:pt x="617" y="1"/>
                  </a:cubicBezTo>
                  <a:cubicBezTo>
                    <a:pt x="617" y="1"/>
                    <a:pt x="617" y="1"/>
                    <a:pt x="617" y="1"/>
                  </a:cubicBezTo>
                  <a:cubicBezTo>
                    <a:pt x="721" y="0"/>
                    <a:pt x="776" y="49"/>
                    <a:pt x="781" y="148"/>
                  </a:cubicBezTo>
                  <a:cubicBezTo>
                    <a:pt x="781" y="149"/>
                    <a:pt x="781" y="149"/>
                    <a:pt x="781" y="149"/>
                  </a:cubicBezTo>
                  <a:cubicBezTo>
                    <a:pt x="781" y="2046"/>
                    <a:pt x="781" y="2046"/>
                    <a:pt x="781" y="2046"/>
                  </a:cubicBezTo>
                  <a:cubicBezTo>
                    <a:pt x="742" y="2046"/>
                    <a:pt x="742" y="2046"/>
                    <a:pt x="742" y="2046"/>
                  </a:cubicBezTo>
                  <a:cubicBezTo>
                    <a:pt x="742" y="149"/>
                    <a:pt x="742" y="149"/>
                    <a:pt x="742" y="149"/>
                  </a:cubicBezTo>
                  <a:cubicBezTo>
                    <a:pt x="742" y="149"/>
                    <a:pt x="742" y="149"/>
                    <a:pt x="742" y="149"/>
                  </a:cubicBezTo>
                  <a:cubicBezTo>
                    <a:pt x="738" y="75"/>
                    <a:pt x="697" y="39"/>
                    <a:pt x="617" y="39"/>
                  </a:cubicBezTo>
                  <a:cubicBezTo>
                    <a:pt x="617" y="39"/>
                    <a:pt x="617" y="39"/>
                    <a:pt x="61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01" name="Freeform 10"/>
            <p:cNvSpPr/>
            <p:nvPr/>
          </p:nvSpPr>
          <p:spPr bwMode="auto">
            <a:xfrm>
              <a:off x="3916833" y="1977019"/>
              <a:ext cx="809412" cy="3166481"/>
            </a:xfrm>
            <a:custGeom>
              <a:avLst/>
              <a:gdLst>
                <a:gd name="T0" fmla="*/ 0 w 609"/>
                <a:gd name="T1" fmla="*/ 0 h 2380"/>
                <a:gd name="T2" fmla="*/ 445 w 609"/>
                <a:gd name="T3" fmla="*/ 0 h 2380"/>
                <a:gd name="T4" fmla="*/ 445 w 609"/>
                <a:gd name="T5" fmla="*/ 0 h 2380"/>
                <a:gd name="T6" fmla="*/ 609 w 609"/>
                <a:gd name="T7" fmla="*/ 148 h 2380"/>
                <a:gd name="T8" fmla="*/ 609 w 609"/>
                <a:gd name="T9" fmla="*/ 149 h 2380"/>
                <a:gd name="T10" fmla="*/ 609 w 609"/>
                <a:gd name="T11" fmla="*/ 2380 h 2380"/>
                <a:gd name="T12" fmla="*/ 570 w 609"/>
                <a:gd name="T13" fmla="*/ 2380 h 2380"/>
                <a:gd name="T14" fmla="*/ 570 w 609"/>
                <a:gd name="T15" fmla="*/ 149 h 2380"/>
                <a:gd name="T16" fmla="*/ 570 w 609"/>
                <a:gd name="T17" fmla="*/ 149 h 2380"/>
                <a:gd name="T18" fmla="*/ 445 w 609"/>
                <a:gd name="T19" fmla="*/ 38 h 2380"/>
                <a:gd name="T20" fmla="*/ 445 w 609"/>
                <a:gd name="T21" fmla="*/ 38 h 2380"/>
                <a:gd name="T22" fmla="*/ 0 w 609"/>
                <a:gd name="T23" fmla="*/ 38 h 2380"/>
                <a:gd name="T24" fmla="*/ 0 w 609"/>
                <a:gd name="T25" fmla="*/ 0 h 2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9" h="2380">
                  <a:moveTo>
                    <a:pt x="0" y="0"/>
                  </a:moveTo>
                  <a:cubicBezTo>
                    <a:pt x="445" y="0"/>
                    <a:pt x="445" y="0"/>
                    <a:pt x="445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549" y="0"/>
                    <a:pt x="603" y="49"/>
                    <a:pt x="609" y="148"/>
                  </a:cubicBezTo>
                  <a:cubicBezTo>
                    <a:pt x="609" y="149"/>
                    <a:pt x="609" y="149"/>
                    <a:pt x="609" y="149"/>
                  </a:cubicBezTo>
                  <a:cubicBezTo>
                    <a:pt x="609" y="2380"/>
                    <a:pt x="609" y="2380"/>
                    <a:pt x="609" y="2380"/>
                  </a:cubicBezTo>
                  <a:cubicBezTo>
                    <a:pt x="570" y="2380"/>
                    <a:pt x="570" y="2380"/>
                    <a:pt x="570" y="2380"/>
                  </a:cubicBezTo>
                  <a:cubicBezTo>
                    <a:pt x="570" y="149"/>
                    <a:pt x="570" y="149"/>
                    <a:pt x="570" y="149"/>
                  </a:cubicBezTo>
                  <a:cubicBezTo>
                    <a:pt x="570" y="149"/>
                    <a:pt x="570" y="149"/>
                    <a:pt x="570" y="149"/>
                  </a:cubicBezTo>
                  <a:cubicBezTo>
                    <a:pt x="566" y="75"/>
                    <a:pt x="524" y="38"/>
                    <a:pt x="445" y="38"/>
                  </a:cubicBezTo>
                  <a:cubicBezTo>
                    <a:pt x="445" y="38"/>
                    <a:pt x="445" y="38"/>
                    <a:pt x="445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02" name="Freeform 11"/>
            <p:cNvSpPr/>
            <p:nvPr/>
          </p:nvSpPr>
          <p:spPr bwMode="auto">
            <a:xfrm>
              <a:off x="3186775" y="3635652"/>
              <a:ext cx="1209357" cy="1507848"/>
            </a:xfrm>
            <a:custGeom>
              <a:avLst/>
              <a:gdLst>
                <a:gd name="T0" fmla="*/ 0 w 909"/>
                <a:gd name="T1" fmla="*/ 0 h 1133"/>
                <a:gd name="T2" fmla="*/ 745 w 909"/>
                <a:gd name="T3" fmla="*/ 0 h 1133"/>
                <a:gd name="T4" fmla="*/ 745 w 909"/>
                <a:gd name="T5" fmla="*/ 0 h 1133"/>
                <a:gd name="T6" fmla="*/ 909 w 909"/>
                <a:gd name="T7" fmla="*/ 148 h 1133"/>
                <a:gd name="T8" fmla="*/ 909 w 909"/>
                <a:gd name="T9" fmla="*/ 149 h 1133"/>
                <a:gd name="T10" fmla="*/ 909 w 909"/>
                <a:gd name="T11" fmla="*/ 1133 h 1133"/>
                <a:gd name="T12" fmla="*/ 870 w 909"/>
                <a:gd name="T13" fmla="*/ 1133 h 1133"/>
                <a:gd name="T14" fmla="*/ 870 w 909"/>
                <a:gd name="T15" fmla="*/ 149 h 1133"/>
                <a:gd name="T16" fmla="*/ 870 w 909"/>
                <a:gd name="T17" fmla="*/ 149 h 1133"/>
                <a:gd name="T18" fmla="*/ 745 w 909"/>
                <a:gd name="T19" fmla="*/ 38 h 1133"/>
                <a:gd name="T20" fmla="*/ 745 w 909"/>
                <a:gd name="T21" fmla="*/ 38 h 1133"/>
                <a:gd name="T22" fmla="*/ 0 w 909"/>
                <a:gd name="T23" fmla="*/ 38 h 1133"/>
                <a:gd name="T24" fmla="*/ 0 w 909"/>
                <a:gd name="T25" fmla="*/ 0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9" h="1133">
                  <a:moveTo>
                    <a:pt x="0" y="0"/>
                  </a:moveTo>
                  <a:cubicBezTo>
                    <a:pt x="745" y="0"/>
                    <a:pt x="745" y="0"/>
                    <a:pt x="745" y="0"/>
                  </a:cubicBezTo>
                  <a:cubicBezTo>
                    <a:pt x="745" y="0"/>
                    <a:pt x="745" y="0"/>
                    <a:pt x="745" y="0"/>
                  </a:cubicBezTo>
                  <a:cubicBezTo>
                    <a:pt x="849" y="0"/>
                    <a:pt x="903" y="49"/>
                    <a:pt x="909" y="148"/>
                  </a:cubicBezTo>
                  <a:cubicBezTo>
                    <a:pt x="909" y="149"/>
                    <a:pt x="909" y="149"/>
                    <a:pt x="909" y="149"/>
                  </a:cubicBezTo>
                  <a:cubicBezTo>
                    <a:pt x="909" y="1133"/>
                    <a:pt x="909" y="1133"/>
                    <a:pt x="909" y="1133"/>
                  </a:cubicBezTo>
                  <a:cubicBezTo>
                    <a:pt x="870" y="1133"/>
                    <a:pt x="870" y="1133"/>
                    <a:pt x="870" y="1133"/>
                  </a:cubicBezTo>
                  <a:cubicBezTo>
                    <a:pt x="870" y="149"/>
                    <a:pt x="870" y="149"/>
                    <a:pt x="870" y="149"/>
                  </a:cubicBezTo>
                  <a:cubicBezTo>
                    <a:pt x="870" y="149"/>
                    <a:pt x="870" y="149"/>
                    <a:pt x="870" y="149"/>
                  </a:cubicBezTo>
                  <a:cubicBezTo>
                    <a:pt x="866" y="75"/>
                    <a:pt x="824" y="38"/>
                    <a:pt x="745" y="38"/>
                  </a:cubicBezTo>
                  <a:cubicBezTo>
                    <a:pt x="745" y="38"/>
                    <a:pt x="745" y="38"/>
                    <a:pt x="745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03" name="Freeform 12"/>
            <p:cNvSpPr/>
            <p:nvPr/>
          </p:nvSpPr>
          <p:spPr bwMode="auto">
            <a:xfrm>
              <a:off x="3486733" y="3078542"/>
              <a:ext cx="795129" cy="2064958"/>
            </a:xfrm>
            <a:custGeom>
              <a:avLst/>
              <a:gdLst>
                <a:gd name="T0" fmla="*/ 0 w 598"/>
                <a:gd name="T1" fmla="*/ 0 h 1552"/>
                <a:gd name="T2" fmla="*/ 435 w 598"/>
                <a:gd name="T3" fmla="*/ 0 h 1552"/>
                <a:gd name="T4" fmla="*/ 435 w 598"/>
                <a:gd name="T5" fmla="*/ 0 h 1552"/>
                <a:gd name="T6" fmla="*/ 598 w 598"/>
                <a:gd name="T7" fmla="*/ 148 h 1552"/>
                <a:gd name="T8" fmla="*/ 598 w 598"/>
                <a:gd name="T9" fmla="*/ 149 h 1552"/>
                <a:gd name="T10" fmla="*/ 598 w 598"/>
                <a:gd name="T11" fmla="*/ 1552 h 1552"/>
                <a:gd name="T12" fmla="*/ 560 w 598"/>
                <a:gd name="T13" fmla="*/ 1552 h 1552"/>
                <a:gd name="T14" fmla="*/ 560 w 598"/>
                <a:gd name="T15" fmla="*/ 149 h 1552"/>
                <a:gd name="T16" fmla="*/ 560 w 598"/>
                <a:gd name="T17" fmla="*/ 149 h 1552"/>
                <a:gd name="T18" fmla="*/ 435 w 598"/>
                <a:gd name="T19" fmla="*/ 38 h 1552"/>
                <a:gd name="T20" fmla="*/ 435 w 598"/>
                <a:gd name="T21" fmla="*/ 39 h 1552"/>
                <a:gd name="T22" fmla="*/ 0 w 598"/>
                <a:gd name="T23" fmla="*/ 39 h 1552"/>
                <a:gd name="T24" fmla="*/ 0 w 598"/>
                <a:gd name="T25" fmla="*/ 0 h 1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8" h="1552">
                  <a:moveTo>
                    <a:pt x="0" y="0"/>
                  </a:moveTo>
                  <a:cubicBezTo>
                    <a:pt x="435" y="0"/>
                    <a:pt x="435" y="0"/>
                    <a:pt x="435" y="0"/>
                  </a:cubicBezTo>
                  <a:cubicBezTo>
                    <a:pt x="435" y="0"/>
                    <a:pt x="435" y="0"/>
                    <a:pt x="435" y="0"/>
                  </a:cubicBezTo>
                  <a:cubicBezTo>
                    <a:pt x="538" y="0"/>
                    <a:pt x="593" y="49"/>
                    <a:pt x="598" y="148"/>
                  </a:cubicBezTo>
                  <a:cubicBezTo>
                    <a:pt x="598" y="149"/>
                    <a:pt x="598" y="149"/>
                    <a:pt x="598" y="149"/>
                  </a:cubicBezTo>
                  <a:cubicBezTo>
                    <a:pt x="598" y="1552"/>
                    <a:pt x="598" y="1552"/>
                    <a:pt x="598" y="1552"/>
                  </a:cubicBezTo>
                  <a:cubicBezTo>
                    <a:pt x="560" y="1552"/>
                    <a:pt x="560" y="1552"/>
                    <a:pt x="560" y="1552"/>
                  </a:cubicBezTo>
                  <a:cubicBezTo>
                    <a:pt x="560" y="149"/>
                    <a:pt x="560" y="149"/>
                    <a:pt x="560" y="149"/>
                  </a:cubicBezTo>
                  <a:cubicBezTo>
                    <a:pt x="560" y="149"/>
                    <a:pt x="560" y="149"/>
                    <a:pt x="560" y="149"/>
                  </a:cubicBezTo>
                  <a:cubicBezTo>
                    <a:pt x="555" y="75"/>
                    <a:pt x="514" y="38"/>
                    <a:pt x="435" y="38"/>
                  </a:cubicBezTo>
                  <a:cubicBezTo>
                    <a:pt x="435" y="39"/>
                    <a:pt x="435" y="39"/>
                    <a:pt x="435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04" name="Freeform 13"/>
            <p:cNvSpPr/>
            <p:nvPr/>
          </p:nvSpPr>
          <p:spPr bwMode="auto">
            <a:xfrm>
              <a:off x="4562775" y="2221449"/>
              <a:ext cx="910985" cy="2922051"/>
            </a:xfrm>
            <a:custGeom>
              <a:avLst/>
              <a:gdLst>
                <a:gd name="T0" fmla="*/ 684 w 684"/>
                <a:gd name="T1" fmla="*/ 362 h 2196"/>
                <a:gd name="T2" fmla="*/ 163 w 684"/>
                <a:gd name="T3" fmla="*/ 362 h 2196"/>
                <a:gd name="T4" fmla="*/ 163 w 684"/>
                <a:gd name="T5" fmla="*/ 362 h 2196"/>
                <a:gd name="T6" fmla="*/ 38 w 684"/>
                <a:gd name="T7" fmla="*/ 405 h 2196"/>
                <a:gd name="T8" fmla="*/ 38 w 684"/>
                <a:gd name="T9" fmla="*/ 149 h 2196"/>
                <a:gd name="T10" fmla="*/ 38 w 684"/>
                <a:gd name="T11" fmla="*/ 149 h 2196"/>
                <a:gd name="T12" fmla="*/ 163 w 684"/>
                <a:gd name="T13" fmla="*/ 39 h 2196"/>
                <a:gd name="T14" fmla="*/ 163 w 684"/>
                <a:gd name="T15" fmla="*/ 39 h 2196"/>
                <a:gd name="T16" fmla="*/ 395 w 684"/>
                <a:gd name="T17" fmla="*/ 39 h 2196"/>
                <a:gd name="T18" fmla="*/ 395 w 684"/>
                <a:gd name="T19" fmla="*/ 0 h 2196"/>
                <a:gd name="T20" fmla="*/ 163 w 684"/>
                <a:gd name="T21" fmla="*/ 0 h 2196"/>
                <a:gd name="T22" fmla="*/ 163 w 684"/>
                <a:gd name="T23" fmla="*/ 0 h 2196"/>
                <a:gd name="T24" fmla="*/ 0 w 684"/>
                <a:gd name="T25" fmla="*/ 148 h 2196"/>
                <a:gd name="T26" fmla="*/ 0 w 684"/>
                <a:gd name="T27" fmla="*/ 149 h 2196"/>
                <a:gd name="T28" fmla="*/ 0 w 684"/>
                <a:gd name="T29" fmla="*/ 2196 h 2196"/>
                <a:gd name="T30" fmla="*/ 38 w 684"/>
                <a:gd name="T31" fmla="*/ 2196 h 2196"/>
                <a:gd name="T32" fmla="*/ 38 w 684"/>
                <a:gd name="T33" fmla="*/ 511 h 2196"/>
                <a:gd name="T34" fmla="*/ 38 w 684"/>
                <a:gd name="T35" fmla="*/ 511 h 2196"/>
                <a:gd name="T36" fmla="*/ 163 w 684"/>
                <a:gd name="T37" fmla="*/ 401 h 2196"/>
                <a:gd name="T38" fmla="*/ 163 w 684"/>
                <a:gd name="T39" fmla="*/ 401 h 2196"/>
                <a:gd name="T40" fmla="*/ 684 w 684"/>
                <a:gd name="T41" fmla="*/ 401 h 2196"/>
                <a:gd name="T42" fmla="*/ 684 w 684"/>
                <a:gd name="T43" fmla="*/ 362 h 2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84" h="2196">
                  <a:moveTo>
                    <a:pt x="684" y="362"/>
                  </a:moveTo>
                  <a:cubicBezTo>
                    <a:pt x="163" y="362"/>
                    <a:pt x="163" y="362"/>
                    <a:pt x="163" y="362"/>
                  </a:cubicBezTo>
                  <a:cubicBezTo>
                    <a:pt x="163" y="362"/>
                    <a:pt x="163" y="362"/>
                    <a:pt x="163" y="362"/>
                  </a:cubicBezTo>
                  <a:cubicBezTo>
                    <a:pt x="107" y="362"/>
                    <a:pt x="66" y="376"/>
                    <a:pt x="38" y="405"/>
                  </a:cubicBezTo>
                  <a:cubicBezTo>
                    <a:pt x="38" y="149"/>
                    <a:pt x="38" y="149"/>
                    <a:pt x="38" y="149"/>
                  </a:cubicBezTo>
                  <a:cubicBezTo>
                    <a:pt x="38" y="149"/>
                    <a:pt x="38" y="149"/>
                    <a:pt x="38" y="149"/>
                  </a:cubicBezTo>
                  <a:cubicBezTo>
                    <a:pt x="43" y="75"/>
                    <a:pt x="84" y="38"/>
                    <a:pt x="163" y="39"/>
                  </a:cubicBezTo>
                  <a:cubicBezTo>
                    <a:pt x="163" y="39"/>
                    <a:pt x="163" y="39"/>
                    <a:pt x="163" y="39"/>
                  </a:cubicBezTo>
                  <a:cubicBezTo>
                    <a:pt x="395" y="39"/>
                    <a:pt x="395" y="39"/>
                    <a:pt x="395" y="39"/>
                  </a:cubicBezTo>
                  <a:cubicBezTo>
                    <a:pt x="395" y="0"/>
                    <a:pt x="395" y="0"/>
                    <a:pt x="395" y="0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60" y="0"/>
                    <a:pt x="5" y="49"/>
                    <a:pt x="0" y="148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0" y="2196"/>
                    <a:pt x="0" y="2196"/>
                    <a:pt x="0" y="2196"/>
                  </a:cubicBezTo>
                  <a:cubicBezTo>
                    <a:pt x="38" y="2196"/>
                    <a:pt x="38" y="2196"/>
                    <a:pt x="38" y="2196"/>
                  </a:cubicBezTo>
                  <a:cubicBezTo>
                    <a:pt x="38" y="511"/>
                    <a:pt x="38" y="511"/>
                    <a:pt x="38" y="511"/>
                  </a:cubicBezTo>
                  <a:cubicBezTo>
                    <a:pt x="38" y="511"/>
                    <a:pt x="38" y="511"/>
                    <a:pt x="38" y="511"/>
                  </a:cubicBezTo>
                  <a:cubicBezTo>
                    <a:pt x="43" y="437"/>
                    <a:pt x="84" y="400"/>
                    <a:pt x="163" y="401"/>
                  </a:cubicBezTo>
                  <a:cubicBezTo>
                    <a:pt x="163" y="401"/>
                    <a:pt x="163" y="401"/>
                    <a:pt x="163" y="401"/>
                  </a:cubicBezTo>
                  <a:cubicBezTo>
                    <a:pt x="684" y="401"/>
                    <a:pt x="684" y="401"/>
                    <a:pt x="684" y="401"/>
                  </a:cubicBezTo>
                  <a:cubicBezTo>
                    <a:pt x="684" y="362"/>
                    <a:pt x="684" y="362"/>
                    <a:pt x="684" y="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05" name="Freeform 14"/>
            <p:cNvSpPr/>
            <p:nvPr/>
          </p:nvSpPr>
          <p:spPr bwMode="auto">
            <a:xfrm>
              <a:off x="4884953" y="3359477"/>
              <a:ext cx="1137937" cy="1784023"/>
            </a:xfrm>
            <a:custGeom>
              <a:avLst/>
              <a:gdLst>
                <a:gd name="T0" fmla="*/ 855 w 855"/>
                <a:gd name="T1" fmla="*/ 0 h 1341"/>
                <a:gd name="T2" fmla="*/ 163 w 855"/>
                <a:gd name="T3" fmla="*/ 0 h 1341"/>
                <a:gd name="T4" fmla="*/ 163 w 855"/>
                <a:gd name="T5" fmla="*/ 0 h 1341"/>
                <a:gd name="T6" fmla="*/ 0 w 855"/>
                <a:gd name="T7" fmla="*/ 148 h 1341"/>
                <a:gd name="T8" fmla="*/ 0 w 855"/>
                <a:gd name="T9" fmla="*/ 149 h 1341"/>
                <a:gd name="T10" fmla="*/ 0 w 855"/>
                <a:gd name="T11" fmla="*/ 1341 h 1341"/>
                <a:gd name="T12" fmla="*/ 38 w 855"/>
                <a:gd name="T13" fmla="*/ 1341 h 1341"/>
                <a:gd name="T14" fmla="*/ 38 w 855"/>
                <a:gd name="T15" fmla="*/ 149 h 1341"/>
                <a:gd name="T16" fmla="*/ 38 w 855"/>
                <a:gd name="T17" fmla="*/ 149 h 1341"/>
                <a:gd name="T18" fmla="*/ 163 w 855"/>
                <a:gd name="T19" fmla="*/ 39 h 1341"/>
                <a:gd name="T20" fmla="*/ 163 w 855"/>
                <a:gd name="T21" fmla="*/ 39 h 1341"/>
                <a:gd name="T22" fmla="*/ 855 w 855"/>
                <a:gd name="T23" fmla="*/ 39 h 1341"/>
                <a:gd name="T24" fmla="*/ 855 w 855"/>
                <a:gd name="T25" fmla="*/ 0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5" h="1341">
                  <a:moveTo>
                    <a:pt x="855" y="0"/>
                  </a:moveTo>
                  <a:cubicBezTo>
                    <a:pt x="163" y="0"/>
                    <a:pt x="163" y="0"/>
                    <a:pt x="163" y="0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59" y="0"/>
                    <a:pt x="5" y="49"/>
                    <a:pt x="0" y="148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0" y="1341"/>
                    <a:pt x="0" y="1341"/>
                    <a:pt x="0" y="1341"/>
                  </a:cubicBezTo>
                  <a:cubicBezTo>
                    <a:pt x="38" y="1341"/>
                    <a:pt x="38" y="1341"/>
                    <a:pt x="38" y="1341"/>
                  </a:cubicBezTo>
                  <a:cubicBezTo>
                    <a:pt x="38" y="149"/>
                    <a:pt x="38" y="149"/>
                    <a:pt x="38" y="149"/>
                  </a:cubicBezTo>
                  <a:cubicBezTo>
                    <a:pt x="38" y="149"/>
                    <a:pt x="38" y="149"/>
                    <a:pt x="38" y="149"/>
                  </a:cubicBezTo>
                  <a:cubicBezTo>
                    <a:pt x="42" y="75"/>
                    <a:pt x="84" y="38"/>
                    <a:pt x="163" y="39"/>
                  </a:cubicBezTo>
                  <a:cubicBezTo>
                    <a:pt x="163" y="39"/>
                    <a:pt x="163" y="39"/>
                    <a:pt x="163" y="39"/>
                  </a:cubicBezTo>
                  <a:cubicBezTo>
                    <a:pt x="855" y="39"/>
                    <a:pt x="855" y="39"/>
                    <a:pt x="855" y="39"/>
                  </a:cubicBezTo>
                  <a:cubicBezTo>
                    <a:pt x="855" y="0"/>
                    <a:pt x="855" y="0"/>
                    <a:pt x="85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06" name="Freeform 15"/>
            <p:cNvSpPr/>
            <p:nvPr/>
          </p:nvSpPr>
          <p:spPr bwMode="auto">
            <a:xfrm>
              <a:off x="4780206" y="4129274"/>
              <a:ext cx="825283" cy="1014226"/>
            </a:xfrm>
            <a:custGeom>
              <a:avLst/>
              <a:gdLst>
                <a:gd name="T0" fmla="*/ 620 w 620"/>
                <a:gd name="T1" fmla="*/ 1 h 762"/>
                <a:gd name="T2" fmla="*/ 163 w 620"/>
                <a:gd name="T3" fmla="*/ 1 h 762"/>
                <a:gd name="T4" fmla="*/ 163 w 620"/>
                <a:gd name="T5" fmla="*/ 1 h 762"/>
                <a:gd name="T6" fmla="*/ 0 w 620"/>
                <a:gd name="T7" fmla="*/ 149 h 762"/>
                <a:gd name="T8" fmla="*/ 0 w 620"/>
                <a:gd name="T9" fmla="*/ 150 h 762"/>
                <a:gd name="T10" fmla="*/ 0 w 620"/>
                <a:gd name="T11" fmla="*/ 762 h 762"/>
                <a:gd name="T12" fmla="*/ 39 w 620"/>
                <a:gd name="T13" fmla="*/ 762 h 762"/>
                <a:gd name="T14" fmla="*/ 39 w 620"/>
                <a:gd name="T15" fmla="*/ 150 h 762"/>
                <a:gd name="T16" fmla="*/ 38 w 620"/>
                <a:gd name="T17" fmla="*/ 150 h 762"/>
                <a:gd name="T18" fmla="*/ 163 w 620"/>
                <a:gd name="T19" fmla="*/ 39 h 762"/>
                <a:gd name="T20" fmla="*/ 163 w 620"/>
                <a:gd name="T21" fmla="*/ 39 h 762"/>
                <a:gd name="T22" fmla="*/ 620 w 620"/>
                <a:gd name="T23" fmla="*/ 39 h 762"/>
                <a:gd name="T24" fmla="*/ 620 w 620"/>
                <a:gd name="T25" fmla="*/ 1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0" h="762">
                  <a:moveTo>
                    <a:pt x="620" y="1"/>
                  </a:moveTo>
                  <a:cubicBezTo>
                    <a:pt x="163" y="1"/>
                    <a:pt x="163" y="1"/>
                    <a:pt x="163" y="1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60" y="0"/>
                    <a:pt x="5" y="50"/>
                    <a:pt x="0" y="149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762"/>
                    <a:pt x="0" y="762"/>
                    <a:pt x="0" y="762"/>
                  </a:cubicBezTo>
                  <a:cubicBezTo>
                    <a:pt x="39" y="762"/>
                    <a:pt x="39" y="762"/>
                    <a:pt x="39" y="762"/>
                  </a:cubicBezTo>
                  <a:cubicBezTo>
                    <a:pt x="39" y="150"/>
                    <a:pt x="39" y="150"/>
                    <a:pt x="39" y="150"/>
                  </a:cubicBezTo>
                  <a:cubicBezTo>
                    <a:pt x="38" y="150"/>
                    <a:pt x="38" y="150"/>
                    <a:pt x="38" y="150"/>
                  </a:cubicBezTo>
                  <a:cubicBezTo>
                    <a:pt x="43" y="76"/>
                    <a:pt x="84" y="39"/>
                    <a:pt x="163" y="39"/>
                  </a:cubicBezTo>
                  <a:cubicBezTo>
                    <a:pt x="163" y="39"/>
                    <a:pt x="163" y="39"/>
                    <a:pt x="163" y="39"/>
                  </a:cubicBezTo>
                  <a:cubicBezTo>
                    <a:pt x="620" y="39"/>
                    <a:pt x="620" y="39"/>
                    <a:pt x="620" y="39"/>
                  </a:cubicBezTo>
                  <a:cubicBezTo>
                    <a:pt x="620" y="1"/>
                    <a:pt x="620" y="1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07" name="Freeform 16"/>
            <p:cNvSpPr/>
            <p:nvPr/>
          </p:nvSpPr>
          <p:spPr bwMode="auto">
            <a:xfrm>
              <a:off x="3627984" y="1823059"/>
              <a:ext cx="353919" cy="355535"/>
            </a:xfrm>
            <a:custGeom>
              <a:avLst/>
              <a:gdLst>
                <a:gd name="T0" fmla="*/ 224 w 267"/>
                <a:gd name="T1" fmla="*/ 267 h 267"/>
                <a:gd name="T2" fmla="*/ 43 w 267"/>
                <a:gd name="T3" fmla="*/ 267 h 267"/>
                <a:gd name="T4" fmla="*/ 0 w 267"/>
                <a:gd name="T5" fmla="*/ 224 h 267"/>
                <a:gd name="T6" fmla="*/ 0 w 267"/>
                <a:gd name="T7" fmla="*/ 43 h 267"/>
                <a:gd name="T8" fmla="*/ 43 w 267"/>
                <a:gd name="T9" fmla="*/ 0 h 267"/>
                <a:gd name="T10" fmla="*/ 224 w 267"/>
                <a:gd name="T11" fmla="*/ 0 h 267"/>
                <a:gd name="T12" fmla="*/ 267 w 267"/>
                <a:gd name="T13" fmla="*/ 43 h 267"/>
                <a:gd name="T14" fmla="*/ 267 w 267"/>
                <a:gd name="T15" fmla="*/ 224 h 267"/>
                <a:gd name="T16" fmla="*/ 224 w 267"/>
                <a:gd name="T17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7" h="267">
                  <a:moveTo>
                    <a:pt x="224" y="267"/>
                  </a:moveTo>
                  <a:cubicBezTo>
                    <a:pt x="43" y="267"/>
                    <a:pt x="43" y="267"/>
                    <a:pt x="43" y="267"/>
                  </a:cubicBezTo>
                  <a:cubicBezTo>
                    <a:pt x="20" y="267"/>
                    <a:pt x="0" y="247"/>
                    <a:pt x="0" y="224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19"/>
                    <a:pt x="20" y="0"/>
                    <a:pt x="43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47" y="0"/>
                    <a:pt x="267" y="19"/>
                    <a:pt x="267" y="43"/>
                  </a:cubicBezTo>
                  <a:cubicBezTo>
                    <a:pt x="267" y="224"/>
                    <a:pt x="267" y="224"/>
                    <a:pt x="267" y="224"/>
                  </a:cubicBezTo>
                  <a:cubicBezTo>
                    <a:pt x="267" y="247"/>
                    <a:pt x="247" y="267"/>
                    <a:pt x="224" y="2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08" name="Freeform 17"/>
            <p:cNvSpPr/>
            <p:nvPr/>
          </p:nvSpPr>
          <p:spPr bwMode="auto">
            <a:xfrm>
              <a:off x="5054771" y="2067490"/>
              <a:ext cx="355506" cy="352360"/>
            </a:xfrm>
            <a:custGeom>
              <a:avLst/>
              <a:gdLst>
                <a:gd name="T0" fmla="*/ 224 w 267"/>
                <a:gd name="T1" fmla="*/ 266 h 266"/>
                <a:gd name="T2" fmla="*/ 43 w 267"/>
                <a:gd name="T3" fmla="*/ 266 h 266"/>
                <a:gd name="T4" fmla="*/ 0 w 267"/>
                <a:gd name="T5" fmla="*/ 223 h 266"/>
                <a:gd name="T6" fmla="*/ 0 w 267"/>
                <a:gd name="T7" fmla="*/ 43 h 266"/>
                <a:gd name="T8" fmla="*/ 43 w 267"/>
                <a:gd name="T9" fmla="*/ 0 h 266"/>
                <a:gd name="T10" fmla="*/ 224 w 267"/>
                <a:gd name="T11" fmla="*/ 0 h 266"/>
                <a:gd name="T12" fmla="*/ 267 w 267"/>
                <a:gd name="T13" fmla="*/ 43 h 266"/>
                <a:gd name="T14" fmla="*/ 267 w 267"/>
                <a:gd name="T15" fmla="*/ 223 h 266"/>
                <a:gd name="T16" fmla="*/ 224 w 267"/>
                <a:gd name="T17" fmla="*/ 26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7" h="266">
                  <a:moveTo>
                    <a:pt x="224" y="266"/>
                  </a:moveTo>
                  <a:cubicBezTo>
                    <a:pt x="43" y="266"/>
                    <a:pt x="43" y="266"/>
                    <a:pt x="43" y="266"/>
                  </a:cubicBezTo>
                  <a:cubicBezTo>
                    <a:pt x="20" y="266"/>
                    <a:pt x="0" y="247"/>
                    <a:pt x="0" y="22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19"/>
                    <a:pt x="20" y="0"/>
                    <a:pt x="43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47" y="0"/>
                    <a:pt x="267" y="19"/>
                    <a:pt x="267" y="43"/>
                  </a:cubicBezTo>
                  <a:cubicBezTo>
                    <a:pt x="267" y="223"/>
                    <a:pt x="267" y="223"/>
                    <a:pt x="267" y="223"/>
                  </a:cubicBezTo>
                  <a:cubicBezTo>
                    <a:pt x="267" y="247"/>
                    <a:pt x="247" y="266"/>
                    <a:pt x="224" y="2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09" name="Freeform 18"/>
            <p:cNvSpPr/>
            <p:nvPr/>
          </p:nvSpPr>
          <p:spPr bwMode="auto">
            <a:xfrm>
              <a:off x="5411865" y="2550001"/>
              <a:ext cx="353919" cy="355535"/>
            </a:xfrm>
            <a:custGeom>
              <a:avLst/>
              <a:gdLst>
                <a:gd name="T0" fmla="*/ 224 w 267"/>
                <a:gd name="T1" fmla="*/ 267 h 267"/>
                <a:gd name="T2" fmla="*/ 43 w 267"/>
                <a:gd name="T3" fmla="*/ 267 h 267"/>
                <a:gd name="T4" fmla="*/ 0 w 267"/>
                <a:gd name="T5" fmla="*/ 224 h 267"/>
                <a:gd name="T6" fmla="*/ 0 w 267"/>
                <a:gd name="T7" fmla="*/ 43 h 267"/>
                <a:gd name="T8" fmla="*/ 43 w 267"/>
                <a:gd name="T9" fmla="*/ 0 h 267"/>
                <a:gd name="T10" fmla="*/ 224 w 267"/>
                <a:gd name="T11" fmla="*/ 0 h 267"/>
                <a:gd name="T12" fmla="*/ 267 w 267"/>
                <a:gd name="T13" fmla="*/ 43 h 267"/>
                <a:gd name="T14" fmla="*/ 267 w 267"/>
                <a:gd name="T15" fmla="*/ 224 h 267"/>
                <a:gd name="T16" fmla="*/ 224 w 267"/>
                <a:gd name="T17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7" h="267">
                  <a:moveTo>
                    <a:pt x="224" y="267"/>
                  </a:moveTo>
                  <a:cubicBezTo>
                    <a:pt x="43" y="267"/>
                    <a:pt x="43" y="267"/>
                    <a:pt x="43" y="267"/>
                  </a:cubicBezTo>
                  <a:cubicBezTo>
                    <a:pt x="20" y="267"/>
                    <a:pt x="0" y="247"/>
                    <a:pt x="0" y="224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20"/>
                    <a:pt x="20" y="0"/>
                    <a:pt x="43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47" y="0"/>
                    <a:pt x="267" y="20"/>
                    <a:pt x="267" y="43"/>
                  </a:cubicBezTo>
                  <a:cubicBezTo>
                    <a:pt x="267" y="224"/>
                    <a:pt x="267" y="224"/>
                    <a:pt x="267" y="224"/>
                  </a:cubicBezTo>
                  <a:cubicBezTo>
                    <a:pt x="267" y="247"/>
                    <a:pt x="247" y="267"/>
                    <a:pt x="224" y="2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10" name="Freeform 19"/>
            <p:cNvSpPr/>
            <p:nvPr/>
          </p:nvSpPr>
          <p:spPr bwMode="auto">
            <a:xfrm>
              <a:off x="5900686" y="3207105"/>
              <a:ext cx="353919" cy="353948"/>
            </a:xfrm>
            <a:custGeom>
              <a:avLst/>
              <a:gdLst>
                <a:gd name="T0" fmla="*/ 223 w 266"/>
                <a:gd name="T1" fmla="*/ 266 h 266"/>
                <a:gd name="T2" fmla="*/ 43 w 266"/>
                <a:gd name="T3" fmla="*/ 266 h 266"/>
                <a:gd name="T4" fmla="*/ 0 w 266"/>
                <a:gd name="T5" fmla="*/ 224 h 266"/>
                <a:gd name="T6" fmla="*/ 0 w 266"/>
                <a:gd name="T7" fmla="*/ 43 h 266"/>
                <a:gd name="T8" fmla="*/ 43 w 266"/>
                <a:gd name="T9" fmla="*/ 0 h 266"/>
                <a:gd name="T10" fmla="*/ 223 w 266"/>
                <a:gd name="T11" fmla="*/ 0 h 266"/>
                <a:gd name="T12" fmla="*/ 266 w 266"/>
                <a:gd name="T13" fmla="*/ 43 h 266"/>
                <a:gd name="T14" fmla="*/ 266 w 266"/>
                <a:gd name="T15" fmla="*/ 224 h 266"/>
                <a:gd name="T16" fmla="*/ 223 w 266"/>
                <a:gd name="T17" fmla="*/ 26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6" h="266">
                  <a:moveTo>
                    <a:pt x="223" y="266"/>
                  </a:moveTo>
                  <a:cubicBezTo>
                    <a:pt x="43" y="266"/>
                    <a:pt x="43" y="266"/>
                    <a:pt x="43" y="266"/>
                  </a:cubicBezTo>
                  <a:cubicBezTo>
                    <a:pt x="19" y="266"/>
                    <a:pt x="0" y="247"/>
                    <a:pt x="0" y="224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19"/>
                    <a:pt x="19" y="0"/>
                    <a:pt x="43" y="0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47" y="0"/>
                    <a:pt x="266" y="19"/>
                    <a:pt x="266" y="43"/>
                  </a:cubicBezTo>
                  <a:cubicBezTo>
                    <a:pt x="266" y="224"/>
                    <a:pt x="266" y="224"/>
                    <a:pt x="266" y="224"/>
                  </a:cubicBezTo>
                  <a:cubicBezTo>
                    <a:pt x="266" y="247"/>
                    <a:pt x="247" y="266"/>
                    <a:pt x="223" y="26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11" name="Freeform 20"/>
            <p:cNvSpPr/>
            <p:nvPr/>
          </p:nvSpPr>
          <p:spPr bwMode="auto">
            <a:xfrm>
              <a:off x="5549940" y="3978489"/>
              <a:ext cx="353920" cy="352360"/>
            </a:xfrm>
            <a:custGeom>
              <a:avLst/>
              <a:gdLst>
                <a:gd name="T0" fmla="*/ 224 w 267"/>
                <a:gd name="T1" fmla="*/ 266 h 266"/>
                <a:gd name="T2" fmla="*/ 43 w 267"/>
                <a:gd name="T3" fmla="*/ 266 h 266"/>
                <a:gd name="T4" fmla="*/ 0 w 267"/>
                <a:gd name="T5" fmla="*/ 223 h 266"/>
                <a:gd name="T6" fmla="*/ 0 w 267"/>
                <a:gd name="T7" fmla="*/ 43 h 266"/>
                <a:gd name="T8" fmla="*/ 43 w 267"/>
                <a:gd name="T9" fmla="*/ 0 h 266"/>
                <a:gd name="T10" fmla="*/ 224 w 267"/>
                <a:gd name="T11" fmla="*/ 0 h 266"/>
                <a:gd name="T12" fmla="*/ 267 w 267"/>
                <a:gd name="T13" fmla="*/ 43 h 266"/>
                <a:gd name="T14" fmla="*/ 267 w 267"/>
                <a:gd name="T15" fmla="*/ 223 h 266"/>
                <a:gd name="T16" fmla="*/ 224 w 267"/>
                <a:gd name="T17" fmla="*/ 26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7" h="266">
                  <a:moveTo>
                    <a:pt x="224" y="266"/>
                  </a:moveTo>
                  <a:cubicBezTo>
                    <a:pt x="43" y="266"/>
                    <a:pt x="43" y="266"/>
                    <a:pt x="43" y="266"/>
                  </a:cubicBezTo>
                  <a:cubicBezTo>
                    <a:pt x="20" y="266"/>
                    <a:pt x="0" y="247"/>
                    <a:pt x="0" y="22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19"/>
                    <a:pt x="20" y="0"/>
                    <a:pt x="43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48" y="0"/>
                    <a:pt x="267" y="19"/>
                    <a:pt x="267" y="43"/>
                  </a:cubicBezTo>
                  <a:cubicBezTo>
                    <a:pt x="267" y="223"/>
                    <a:pt x="267" y="223"/>
                    <a:pt x="267" y="223"/>
                  </a:cubicBezTo>
                  <a:cubicBezTo>
                    <a:pt x="267" y="247"/>
                    <a:pt x="248" y="266"/>
                    <a:pt x="224" y="26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12" name="Freeform 21"/>
            <p:cNvSpPr/>
            <p:nvPr/>
          </p:nvSpPr>
          <p:spPr bwMode="auto">
            <a:xfrm>
              <a:off x="3158208" y="2269066"/>
              <a:ext cx="355506" cy="355535"/>
            </a:xfrm>
            <a:custGeom>
              <a:avLst/>
              <a:gdLst>
                <a:gd name="T0" fmla="*/ 224 w 267"/>
                <a:gd name="T1" fmla="*/ 267 h 267"/>
                <a:gd name="T2" fmla="*/ 43 w 267"/>
                <a:gd name="T3" fmla="*/ 267 h 267"/>
                <a:gd name="T4" fmla="*/ 0 w 267"/>
                <a:gd name="T5" fmla="*/ 224 h 267"/>
                <a:gd name="T6" fmla="*/ 0 w 267"/>
                <a:gd name="T7" fmla="*/ 43 h 267"/>
                <a:gd name="T8" fmla="*/ 43 w 267"/>
                <a:gd name="T9" fmla="*/ 0 h 267"/>
                <a:gd name="T10" fmla="*/ 224 w 267"/>
                <a:gd name="T11" fmla="*/ 0 h 267"/>
                <a:gd name="T12" fmla="*/ 267 w 267"/>
                <a:gd name="T13" fmla="*/ 43 h 267"/>
                <a:gd name="T14" fmla="*/ 267 w 267"/>
                <a:gd name="T15" fmla="*/ 224 h 267"/>
                <a:gd name="T16" fmla="*/ 224 w 267"/>
                <a:gd name="T17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7" h="267">
                  <a:moveTo>
                    <a:pt x="224" y="267"/>
                  </a:moveTo>
                  <a:cubicBezTo>
                    <a:pt x="43" y="267"/>
                    <a:pt x="43" y="267"/>
                    <a:pt x="43" y="267"/>
                  </a:cubicBezTo>
                  <a:cubicBezTo>
                    <a:pt x="19" y="267"/>
                    <a:pt x="0" y="247"/>
                    <a:pt x="0" y="224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20"/>
                    <a:pt x="19" y="0"/>
                    <a:pt x="43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47" y="0"/>
                    <a:pt x="267" y="20"/>
                    <a:pt x="267" y="43"/>
                  </a:cubicBezTo>
                  <a:cubicBezTo>
                    <a:pt x="267" y="224"/>
                    <a:pt x="267" y="224"/>
                    <a:pt x="267" y="224"/>
                  </a:cubicBezTo>
                  <a:cubicBezTo>
                    <a:pt x="267" y="247"/>
                    <a:pt x="247" y="267"/>
                    <a:pt x="224" y="26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13" name="Freeform 22"/>
            <p:cNvSpPr/>
            <p:nvPr/>
          </p:nvSpPr>
          <p:spPr bwMode="auto">
            <a:xfrm>
              <a:off x="3201059" y="2924582"/>
              <a:ext cx="355506" cy="355535"/>
            </a:xfrm>
            <a:custGeom>
              <a:avLst/>
              <a:gdLst>
                <a:gd name="T0" fmla="*/ 224 w 267"/>
                <a:gd name="T1" fmla="*/ 267 h 267"/>
                <a:gd name="T2" fmla="*/ 43 w 267"/>
                <a:gd name="T3" fmla="*/ 267 h 267"/>
                <a:gd name="T4" fmla="*/ 0 w 267"/>
                <a:gd name="T5" fmla="*/ 224 h 267"/>
                <a:gd name="T6" fmla="*/ 0 w 267"/>
                <a:gd name="T7" fmla="*/ 43 h 267"/>
                <a:gd name="T8" fmla="*/ 43 w 267"/>
                <a:gd name="T9" fmla="*/ 0 h 267"/>
                <a:gd name="T10" fmla="*/ 224 w 267"/>
                <a:gd name="T11" fmla="*/ 0 h 267"/>
                <a:gd name="T12" fmla="*/ 267 w 267"/>
                <a:gd name="T13" fmla="*/ 43 h 267"/>
                <a:gd name="T14" fmla="*/ 267 w 267"/>
                <a:gd name="T15" fmla="*/ 224 h 267"/>
                <a:gd name="T16" fmla="*/ 224 w 267"/>
                <a:gd name="T17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7" h="267">
                  <a:moveTo>
                    <a:pt x="224" y="267"/>
                  </a:moveTo>
                  <a:cubicBezTo>
                    <a:pt x="43" y="267"/>
                    <a:pt x="43" y="267"/>
                    <a:pt x="43" y="267"/>
                  </a:cubicBezTo>
                  <a:cubicBezTo>
                    <a:pt x="19" y="267"/>
                    <a:pt x="0" y="247"/>
                    <a:pt x="0" y="224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20"/>
                    <a:pt x="19" y="0"/>
                    <a:pt x="43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47" y="0"/>
                    <a:pt x="267" y="20"/>
                    <a:pt x="267" y="43"/>
                  </a:cubicBezTo>
                  <a:cubicBezTo>
                    <a:pt x="267" y="224"/>
                    <a:pt x="267" y="224"/>
                    <a:pt x="267" y="224"/>
                  </a:cubicBezTo>
                  <a:cubicBezTo>
                    <a:pt x="267" y="247"/>
                    <a:pt x="247" y="267"/>
                    <a:pt x="224" y="2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14" name="Freeform 23"/>
            <p:cNvSpPr/>
            <p:nvPr/>
          </p:nvSpPr>
          <p:spPr bwMode="auto">
            <a:xfrm>
              <a:off x="2850314" y="3484867"/>
              <a:ext cx="353919" cy="353947"/>
            </a:xfrm>
            <a:custGeom>
              <a:avLst/>
              <a:gdLst>
                <a:gd name="T0" fmla="*/ 223 w 266"/>
                <a:gd name="T1" fmla="*/ 267 h 267"/>
                <a:gd name="T2" fmla="*/ 43 w 266"/>
                <a:gd name="T3" fmla="*/ 267 h 267"/>
                <a:gd name="T4" fmla="*/ 0 w 266"/>
                <a:gd name="T5" fmla="*/ 224 h 267"/>
                <a:gd name="T6" fmla="*/ 0 w 266"/>
                <a:gd name="T7" fmla="*/ 43 h 267"/>
                <a:gd name="T8" fmla="*/ 43 w 266"/>
                <a:gd name="T9" fmla="*/ 0 h 267"/>
                <a:gd name="T10" fmla="*/ 223 w 266"/>
                <a:gd name="T11" fmla="*/ 0 h 267"/>
                <a:gd name="T12" fmla="*/ 266 w 266"/>
                <a:gd name="T13" fmla="*/ 43 h 267"/>
                <a:gd name="T14" fmla="*/ 266 w 266"/>
                <a:gd name="T15" fmla="*/ 224 h 267"/>
                <a:gd name="T16" fmla="*/ 223 w 266"/>
                <a:gd name="T17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6" h="267">
                  <a:moveTo>
                    <a:pt x="223" y="267"/>
                  </a:moveTo>
                  <a:cubicBezTo>
                    <a:pt x="43" y="267"/>
                    <a:pt x="43" y="267"/>
                    <a:pt x="43" y="267"/>
                  </a:cubicBezTo>
                  <a:cubicBezTo>
                    <a:pt x="19" y="267"/>
                    <a:pt x="0" y="247"/>
                    <a:pt x="0" y="224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20"/>
                    <a:pt x="19" y="0"/>
                    <a:pt x="43" y="0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47" y="0"/>
                    <a:pt x="266" y="20"/>
                    <a:pt x="266" y="43"/>
                  </a:cubicBezTo>
                  <a:cubicBezTo>
                    <a:pt x="266" y="224"/>
                    <a:pt x="266" y="224"/>
                    <a:pt x="266" y="224"/>
                  </a:cubicBezTo>
                  <a:cubicBezTo>
                    <a:pt x="266" y="247"/>
                    <a:pt x="247" y="267"/>
                    <a:pt x="223" y="26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15" name="Freeform 24"/>
            <p:cNvSpPr>
              <a:spLocks noEditPoints="1"/>
            </p:cNvSpPr>
            <p:nvPr/>
          </p:nvSpPr>
          <p:spPr bwMode="auto">
            <a:xfrm>
              <a:off x="3466102" y="3815007"/>
              <a:ext cx="704665" cy="1328493"/>
            </a:xfrm>
            <a:custGeom>
              <a:avLst/>
              <a:gdLst>
                <a:gd name="T0" fmla="*/ 74 w 530"/>
                <a:gd name="T1" fmla="*/ 24 h 999"/>
                <a:gd name="T2" fmla="*/ 0 w 530"/>
                <a:gd name="T3" fmla="*/ 29 h 999"/>
                <a:gd name="T4" fmla="*/ 530 w 530"/>
                <a:gd name="T5" fmla="*/ 999 h 999"/>
                <a:gd name="T6" fmla="*/ 520 w 530"/>
                <a:gd name="T7" fmla="*/ 956 h 999"/>
                <a:gd name="T8" fmla="*/ 520 w 530"/>
                <a:gd name="T9" fmla="*/ 946 h 999"/>
                <a:gd name="T10" fmla="*/ 530 w 530"/>
                <a:gd name="T11" fmla="*/ 918 h 999"/>
                <a:gd name="T12" fmla="*/ 530 w 530"/>
                <a:gd name="T13" fmla="*/ 918 h 999"/>
                <a:gd name="T14" fmla="*/ 530 w 530"/>
                <a:gd name="T15" fmla="*/ 871 h 999"/>
                <a:gd name="T16" fmla="*/ 520 w 530"/>
                <a:gd name="T17" fmla="*/ 843 h 999"/>
                <a:gd name="T18" fmla="*/ 520 w 530"/>
                <a:gd name="T19" fmla="*/ 833 h 999"/>
                <a:gd name="T20" fmla="*/ 530 w 530"/>
                <a:gd name="T21" fmla="*/ 805 h 999"/>
                <a:gd name="T22" fmla="*/ 530 w 530"/>
                <a:gd name="T23" fmla="*/ 805 h 999"/>
                <a:gd name="T24" fmla="*/ 530 w 530"/>
                <a:gd name="T25" fmla="*/ 758 h 999"/>
                <a:gd name="T26" fmla="*/ 520 w 530"/>
                <a:gd name="T27" fmla="*/ 729 h 999"/>
                <a:gd name="T28" fmla="*/ 520 w 530"/>
                <a:gd name="T29" fmla="*/ 720 h 999"/>
                <a:gd name="T30" fmla="*/ 530 w 530"/>
                <a:gd name="T31" fmla="*/ 691 h 999"/>
                <a:gd name="T32" fmla="*/ 530 w 530"/>
                <a:gd name="T33" fmla="*/ 691 h 999"/>
                <a:gd name="T34" fmla="*/ 530 w 530"/>
                <a:gd name="T35" fmla="*/ 644 h 999"/>
                <a:gd name="T36" fmla="*/ 520 w 530"/>
                <a:gd name="T37" fmla="*/ 616 h 999"/>
                <a:gd name="T38" fmla="*/ 520 w 530"/>
                <a:gd name="T39" fmla="*/ 606 h 999"/>
                <a:gd name="T40" fmla="*/ 530 w 530"/>
                <a:gd name="T41" fmla="*/ 578 h 999"/>
                <a:gd name="T42" fmla="*/ 530 w 530"/>
                <a:gd name="T43" fmla="*/ 578 h 999"/>
                <a:gd name="T44" fmla="*/ 530 w 530"/>
                <a:gd name="T45" fmla="*/ 531 h 999"/>
                <a:gd name="T46" fmla="*/ 520 w 530"/>
                <a:gd name="T47" fmla="*/ 502 h 999"/>
                <a:gd name="T48" fmla="*/ 520 w 530"/>
                <a:gd name="T49" fmla="*/ 493 h 999"/>
                <a:gd name="T50" fmla="*/ 530 w 530"/>
                <a:gd name="T51" fmla="*/ 465 h 999"/>
                <a:gd name="T52" fmla="*/ 530 w 530"/>
                <a:gd name="T53" fmla="*/ 465 h 999"/>
                <a:gd name="T54" fmla="*/ 530 w 530"/>
                <a:gd name="T55" fmla="*/ 417 h 999"/>
                <a:gd name="T56" fmla="*/ 520 w 530"/>
                <a:gd name="T57" fmla="*/ 389 h 999"/>
                <a:gd name="T58" fmla="*/ 520 w 530"/>
                <a:gd name="T59" fmla="*/ 380 h 999"/>
                <a:gd name="T60" fmla="*/ 530 w 530"/>
                <a:gd name="T61" fmla="*/ 351 h 999"/>
                <a:gd name="T62" fmla="*/ 530 w 530"/>
                <a:gd name="T63" fmla="*/ 351 h 999"/>
                <a:gd name="T64" fmla="*/ 530 w 530"/>
                <a:gd name="T65" fmla="*/ 304 h 999"/>
                <a:gd name="T66" fmla="*/ 520 w 530"/>
                <a:gd name="T67" fmla="*/ 276 h 999"/>
                <a:gd name="T68" fmla="*/ 520 w 530"/>
                <a:gd name="T69" fmla="*/ 266 h 999"/>
                <a:gd name="T70" fmla="*/ 530 w 530"/>
                <a:gd name="T71" fmla="*/ 238 h 999"/>
                <a:gd name="T72" fmla="*/ 530 w 530"/>
                <a:gd name="T73" fmla="*/ 238 h 999"/>
                <a:gd name="T74" fmla="*/ 530 w 530"/>
                <a:gd name="T75" fmla="*/ 191 h 999"/>
                <a:gd name="T76" fmla="*/ 520 w 530"/>
                <a:gd name="T77" fmla="*/ 162 h 999"/>
                <a:gd name="T78" fmla="*/ 520 w 530"/>
                <a:gd name="T79" fmla="*/ 153 h 999"/>
                <a:gd name="T80" fmla="*/ 530 w 530"/>
                <a:gd name="T81" fmla="*/ 125 h 999"/>
                <a:gd name="T82" fmla="*/ 530 w 530"/>
                <a:gd name="T83" fmla="*/ 125 h 999"/>
                <a:gd name="T84" fmla="*/ 518 w 530"/>
                <a:gd name="T85" fmla="*/ 98 h 999"/>
                <a:gd name="T86" fmla="*/ 498 w 530"/>
                <a:gd name="T87" fmla="*/ 58 h 999"/>
                <a:gd name="T88" fmla="*/ 481 w 530"/>
                <a:gd name="T89" fmla="*/ 34 h 999"/>
                <a:gd name="T90" fmla="*/ 471 w 530"/>
                <a:gd name="T91" fmla="*/ 31 h 999"/>
                <a:gd name="T92" fmla="*/ 471 w 530"/>
                <a:gd name="T93" fmla="*/ 31 h 999"/>
                <a:gd name="T94" fmla="*/ 442 w 530"/>
                <a:gd name="T95" fmla="*/ 34 h 999"/>
                <a:gd name="T96" fmla="*/ 395 w 530"/>
                <a:gd name="T97" fmla="*/ 34 h 999"/>
                <a:gd name="T98" fmla="*/ 367 w 530"/>
                <a:gd name="T99" fmla="*/ 24 h 999"/>
                <a:gd name="T100" fmla="*/ 357 w 530"/>
                <a:gd name="T101" fmla="*/ 24 h 999"/>
                <a:gd name="T102" fmla="*/ 357 w 530"/>
                <a:gd name="T103" fmla="*/ 24 h 999"/>
                <a:gd name="T104" fmla="*/ 329 w 530"/>
                <a:gd name="T105" fmla="*/ 34 h 999"/>
                <a:gd name="T106" fmla="*/ 281 w 530"/>
                <a:gd name="T107" fmla="*/ 34 h 999"/>
                <a:gd name="T108" fmla="*/ 253 w 530"/>
                <a:gd name="T109" fmla="*/ 24 h 999"/>
                <a:gd name="T110" fmla="*/ 244 w 530"/>
                <a:gd name="T111" fmla="*/ 24 h 999"/>
                <a:gd name="T112" fmla="*/ 244 w 530"/>
                <a:gd name="T113" fmla="*/ 24 h 999"/>
                <a:gd name="T114" fmla="*/ 215 w 530"/>
                <a:gd name="T115" fmla="*/ 34 h 999"/>
                <a:gd name="T116" fmla="*/ 168 w 530"/>
                <a:gd name="T117" fmla="*/ 34 h 999"/>
                <a:gd name="T118" fmla="*/ 140 w 530"/>
                <a:gd name="T119" fmla="*/ 24 h 999"/>
                <a:gd name="T120" fmla="*/ 130 w 530"/>
                <a:gd name="T121" fmla="*/ 24 h 999"/>
                <a:gd name="T122" fmla="*/ 130 w 530"/>
                <a:gd name="T123" fmla="*/ 24 h 999"/>
                <a:gd name="T124" fmla="*/ 102 w 530"/>
                <a:gd name="T125" fmla="*/ 34 h 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30" h="999">
                  <a:moveTo>
                    <a:pt x="0" y="29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0" y="29"/>
                    <a:pt x="0" y="29"/>
                    <a:pt x="0" y="29"/>
                  </a:cubicBezTo>
                  <a:close/>
                  <a:moveTo>
                    <a:pt x="520" y="999"/>
                  </a:moveTo>
                  <a:cubicBezTo>
                    <a:pt x="520" y="984"/>
                    <a:pt x="520" y="984"/>
                    <a:pt x="520" y="984"/>
                  </a:cubicBezTo>
                  <a:cubicBezTo>
                    <a:pt x="530" y="984"/>
                    <a:pt x="530" y="984"/>
                    <a:pt x="530" y="984"/>
                  </a:cubicBezTo>
                  <a:cubicBezTo>
                    <a:pt x="530" y="999"/>
                    <a:pt x="530" y="999"/>
                    <a:pt x="530" y="999"/>
                  </a:cubicBezTo>
                  <a:cubicBezTo>
                    <a:pt x="520" y="999"/>
                    <a:pt x="520" y="999"/>
                    <a:pt x="520" y="999"/>
                  </a:cubicBezTo>
                  <a:close/>
                  <a:moveTo>
                    <a:pt x="530" y="975"/>
                  </a:moveTo>
                  <a:cubicBezTo>
                    <a:pt x="520" y="975"/>
                    <a:pt x="520" y="975"/>
                    <a:pt x="520" y="975"/>
                  </a:cubicBezTo>
                  <a:cubicBezTo>
                    <a:pt x="520" y="956"/>
                    <a:pt x="520" y="956"/>
                    <a:pt x="520" y="956"/>
                  </a:cubicBezTo>
                  <a:cubicBezTo>
                    <a:pt x="530" y="956"/>
                    <a:pt x="530" y="956"/>
                    <a:pt x="530" y="956"/>
                  </a:cubicBezTo>
                  <a:cubicBezTo>
                    <a:pt x="530" y="975"/>
                    <a:pt x="530" y="975"/>
                    <a:pt x="530" y="975"/>
                  </a:cubicBezTo>
                  <a:close/>
                  <a:moveTo>
                    <a:pt x="530" y="946"/>
                  </a:moveTo>
                  <a:cubicBezTo>
                    <a:pt x="520" y="946"/>
                    <a:pt x="520" y="946"/>
                    <a:pt x="520" y="946"/>
                  </a:cubicBezTo>
                  <a:cubicBezTo>
                    <a:pt x="520" y="928"/>
                    <a:pt x="520" y="928"/>
                    <a:pt x="520" y="928"/>
                  </a:cubicBezTo>
                  <a:cubicBezTo>
                    <a:pt x="530" y="928"/>
                    <a:pt x="530" y="928"/>
                    <a:pt x="530" y="928"/>
                  </a:cubicBezTo>
                  <a:cubicBezTo>
                    <a:pt x="530" y="946"/>
                    <a:pt x="530" y="946"/>
                    <a:pt x="530" y="946"/>
                  </a:cubicBezTo>
                  <a:close/>
                  <a:moveTo>
                    <a:pt x="530" y="918"/>
                  </a:moveTo>
                  <a:cubicBezTo>
                    <a:pt x="520" y="918"/>
                    <a:pt x="520" y="918"/>
                    <a:pt x="520" y="918"/>
                  </a:cubicBezTo>
                  <a:cubicBezTo>
                    <a:pt x="520" y="899"/>
                    <a:pt x="520" y="899"/>
                    <a:pt x="520" y="899"/>
                  </a:cubicBezTo>
                  <a:cubicBezTo>
                    <a:pt x="530" y="899"/>
                    <a:pt x="530" y="899"/>
                    <a:pt x="530" y="899"/>
                  </a:cubicBezTo>
                  <a:cubicBezTo>
                    <a:pt x="530" y="918"/>
                    <a:pt x="530" y="918"/>
                    <a:pt x="530" y="918"/>
                  </a:cubicBezTo>
                  <a:close/>
                  <a:moveTo>
                    <a:pt x="530" y="890"/>
                  </a:moveTo>
                  <a:cubicBezTo>
                    <a:pt x="520" y="890"/>
                    <a:pt x="520" y="890"/>
                    <a:pt x="520" y="890"/>
                  </a:cubicBezTo>
                  <a:cubicBezTo>
                    <a:pt x="520" y="871"/>
                    <a:pt x="520" y="871"/>
                    <a:pt x="520" y="871"/>
                  </a:cubicBezTo>
                  <a:cubicBezTo>
                    <a:pt x="530" y="871"/>
                    <a:pt x="530" y="871"/>
                    <a:pt x="530" y="871"/>
                  </a:cubicBezTo>
                  <a:cubicBezTo>
                    <a:pt x="530" y="890"/>
                    <a:pt x="530" y="890"/>
                    <a:pt x="530" y="890"/>
                  </a:cubicBezTo>
                  <a:close/>
                  <a:moveTo>
                    <a:pt x="530" y="861"/>
                  </a:moveTo>
                  <a:cubicBezTo>
                    <a:pt x="520" y="861"/>
                    <a:pt x="520" y="861"/>
                    <a:pt x="520" y="861"/>
                  </a:cubicBezTo>
                  <a:cubicBezTo>
                    <a:pt x="520" y="843"/>
                    <a:pt x="520" y="843"/>
                    <a:pt x="520" y="843"/>
                  </a:cubicBezTo>
                  <a:cubicBezTo>
                    <a:pt x="530" y="843"/>
                    <a:pt x="530" y="843"/>
                    <a:pt x="530" y="843"/>
                  </a:cubicBezTo>
                  <a:cubicBezTo>
                    <a:pt x="530" y="861"/>
                    <a:pt x="530" y="861"/>
                    <a:pt x="530" y="861"/>
                  </a:cubicBezTo>
                  <a:close/>
                  <a:moveTo>
                    <a:pt x="530" y="833"/>
                  </a:moveTo>
                  <a:cubicBezTo>
                    <a:pt x="520" y="833"/>
                    <a:pt x="520" y="833"/>
                    <a:pt x="520" y="833"/>
                  </a:cubicBezTo>
                  <a:cubicBezTo>
                    <a:pt x="520" y="814"/>
                    <a:pt x="520" y="814"/>
                    <a:pt x="520" y="814"/>
                  </a:cubicBezTo>
                  <a:cubicBezTo>
                    <a:pt x="530" y="814"/>
                    <a:pt x="530" y="814"/>
                    <a:pt x="530" y="814"/>
                  </a:cubicBezTo>
                  <a:cubicBezTo>
                    <a:pt x="530" y="833"/>
                    <a:pt x="530" y="833"/>
                    <a:pt x="530" y="833"/>
                  </a:cubicBezTo>
                  <a:close/>
                  <a:moveTo>
                    <a:pt x="530" y="805"/>
                  </a:moveTo>
                  <a:cubicBezTo>
                    <a:pt x="520" y="805"/>
                    <a:pt x="520" y="805"/>
                    <a:pt x="520" y="805"/>
                  </a:cubicBezTo>
                  <a:cubicBezTo>
                    <a:pt x="520" y="786"/>
                    <a:pt x="520" y="786"/>
                    <a:pt x="520" y="786"/>
                  </a:cubicBezTo>
                  <a:cubicBezTo>
                    <a:pt x="530" y="786"/>
                    <a:pt x="530" y="786"/>
                    <a:pt x="530" y="786"/>
                  </a:cubicBezTo>
                  <a:cubicBezTo>
                    <a:pt x="530" y="805"/>
                    <a:pt x="530" y="805"/>
                    <a:pt x="530" y="805"/>
                  </a:cubicBezTo>
                  <a:close/>
                  <a:moveTo>
                    <a:pt x="530" y="776"/>
                  </a:moveTo>
                  <a:cubicBezTo>
                    <a:pt x="520" y="776"/>
                    <a:pt x="520" y="776"/>
                    <a:pt x="520" y="776"/>
                  </a:cubicBezTo>
                  <a:cubicBezTo>
                    <a:pt x="520" y="758"/>
                    <a:pt x="520" y="758"/>
                    <a:pt x="520" y="758"/>
                  </a:cubicBezTo>
                  <a:cubicBezTo>
                    <a:pt x="530" y="758"/>
                    <a:pt x="530" y="758"/>
                    <a:pt x="530" y="758"/>
                  </a:cubicBezTo>
                  <a:cubicBezTo>
                    <a:pt x="530" y="776"/>
                    <a:pt x="530" y="776"/>
                    <a:pt x="530" y="776"/>
                  </a:cubicBezTo>
                  <a:close/>
                  <a:moveTo>
                    <a:pt x="530" y="748"/>
                  </a:moveTo>
                  <a:cubicBezTo>
                    <a:pt x="520" y="748"/>
                    <a:pt x="520" y="748"/>
                    <a:pt x="520" y="748"/>
                  </a:cubicBezTo>
                  <a:cubicBezTo>
                    <a:pt x="520" y="729"/>
                    <a:pt x="520" y="729"/>
                    <a:pt x="520" y="729"/>
                  </a:cubicBezTo>
                  <a:cubicBezTo>
                    <a:pt x="530" y="729"/>
                    <a:pt x="530" y="729"/>
                    <a:pt x="530" y="729"/>
                  </a:cubicBezTo>
                  <a:cubicBezTo>
                    <a:pt x="530" y="748"/>
                    <a:pt x="530" y="748"/>
                    <a:pt x="530" y="748"/>
                  </a:cubicBezTo>
                  <a:close/>
                  <a:moveTo>
                    <a:pt x="530" y="720"/>
                  </a:moveTo>
                  <a:cubicBezTo>
                    <a:pt x="520" y="720"/>
                    <a:pt x="520" y="720"/>
                    <a:pt x="520" y="720"/>
                  </a:cubicBezTo>
                  <a:cubicBezTo>
                    <a:pt x="520" y="701"/>
                    <a:pt x="520" y="701"/>
                    <a:pt x="520" y="701"/>
                  </a:cubicBezTo>
                  <a:cubicBezTo>
                    <a:pt x="530" y="701"/>
                    <a:pt x="530" y="701"/>
                    <a:pt x="530" y="701"/>
                  </a:cubicBezTo>
                  <a:cubicBezTo>
                    <a:pt x="530" y="720"/>
                    <a:pt x="530" y="720"/>
                    <a:pt x="530" y="720"/>
                  </a:cubicBezTo>
                  <a:close/>
                  <a:moveTo>
                    <a:pt x="530" y="691"/>
                  </a:moveTo>
                  <a:cubicBezTo>
                    <a:pt x="520" y="691"/>
                    <a:pt x="520" y="691"/>
                    <a:pt x="520" y="691"/>
                  </a:cubicBezTo>
                  <a:cubicBezTo>
                    <a:pt x="520" y="673"/>
                    <a:pt x="520" y="673"/>
                    <a:pt x="520" y="673"/>
                  </a:cubicBezTo>
                  <a:cubicBezTo>
                    <a:pt x="530" y="673"/>
                    <a:pt x="530" y="673"/>
                    <a:pt x="530" y="673"/>
                  </a:cubicBezTo>
                  <a:cubicBezTo>
                    <a:pt x="530" y="691"/>
                    <a:pt x="530" y="691"/>
                    <a:pt x="530" y="691"/>
                  </a:cubicBezTo>
                  <a:close/>
                  <a:moveTo>
                    <a:pt x="530" y="663"/>
                  </a:moveTo>
                  <a:cubicBezTo>
                    <a:pt x="520" y="663"/>
                    <a:pt x="520" y="663"/>
                    <a:pt x="520" y="663"/>
                  </a:cubicBezTo>
                  <a:cubicBezTo>
                    <a:pt x="520" y="644"/>
                    <a:pt x="520" y="644"/>
                    <a:pt x="520" y="644"/>
                  </a:cubicBezTo>
                  <a:cubicBezTo>
                    <a:pt x="530" y="644"/>
                    <a:pt x="530" y="644"/>
                    <a:pt x="530" y="644"/>
                  </a:cubicBezTo>
                  <a:cubicBezTo>
                    <a:pt x="530" y="663"/>
                    <a:pt x="530" y="663"/>
                    <a:pt x="530" y="663"/>
                  </a:cubicBezTo>
                  <a:close/>
                  <a:moveTo>
                    <a:pt x="530" y="635"/>
                  </a:moveTo>
                  <a:cubicBezTo>
                    <a:pt x="520" y="635"/>
                    <a:pt x="520" y="635"/>
                    <a:pt x="520" y="635"/>
                  </a:cubicBezTo>
                  <a:cubicBezTo>
                    <a:pt x="520" y="616"/>
                    <a:pt x="520" y="616"/>
                    <a:pt x="520" y="616"/>
                  </a:cubicBezTo>
                  <a:cubicBezTo>
                    <a:pt x="530" y="616"/>
                    <a:pt x="530" y="616"/>
                    <a:pt x="530" y="616"/>
                  </a:cubicBezTo>
                  <a:cubicBezTo>
                    <a:pt x="530" y="635"/>
                    <a:pt x="530" y="635"/>
                    <a:pt x="530" y="635"/>
                  </a:cubicBezTo>
                  <a:close/>
                  <a:moveTo>
                    <a:pt x="530" y="606"/>
                  </a:moveTo>
                  <a:cubicBezTo>
                    <a:pt x="520" y="606"/>
                    <a:pt x="520" y="606"/>
                    <a:pt x="520" y="606"/>
                  </a:cubicBezTo>
                  <a:cubicBezTo>
                    <a:pt x="520" y="588"/>
                    <a:pt x="520" y="588"/>
                    <a:pt x="520" y="588"/>
                  </a:cubicBezTo>
                  <a:cubicBezTo>
                    <a:pt x="530" y="588"/>
                    <a:pt x="530" y="588"/>
                    <a:pt x="530" y="588"/>
                  </a:cubicBezTo>
                  <a:cubicBezTo>
                    <a:pt x="530" y="606"/>
                    <a:pt x="530" y="606"/>
                    <a:pt x="530" y="606"/>
                  </a:cubicBezTo>
                  <a:close/>
                  <a:moveTo>
                    <a:pt x="530" y="578"/>
                  </a:moveTo>
                  <a:cubicBezTo>
                    <a:pt x="520" y="578"/>
                    <a:pt x="520" y="578"/>
                    <a:pt x="520" y="578"/>
                  </a:cubicBezTo>
                  <a:cubicBezTo>
                    <a:pt x="520" y="559"/>
                    <a:pt x="520" y="559"/>
                    <a:pt x="520" y="559"/>
                  </a:cubicBezTo>
                  <a:cubicBezTo>
                    <a:pt x="530" y="559"/>
                    <a:pt x="530" y="559"/>
                    <a:pt x="530" y="559"/>
                  </a:cubicBezTo>
                  <a:cubicBezTo>
                    <a:pt x="530" y="578"/>
                    <a:pt x="530" y="578"/>
                    <a:pt x="530" y="578"/>
                  </a:cubicBezTo>
                  <a:close/>
                  <a:moveTo>
                    <a:pt x="530" y="550"/>
                  </a:moveTo>
                  <a:cubicBezTo>
                    <a:pt x="520" y="550"/>
                    <a:pt x="520" y="550"/>
                    <a:pt x="520" y="550"/>
                  </a:cubicBezTo>
                  <a:cubicBezTo>
                    <a:pt x="520" y="531"/>
                    <a:pt x="520" y="531"/>
                    <a:pt x="520" y="531"/>
                  </a:cubicBezTo>
                  <a:cubicBezTo>
                    <a:pt x="530" y="531"/>
                    <a:pt x="530" y="531"/>
                    <a:pt x="530" y="531"/>
                  </a:cubicBezTo>
                  <a:cubicBezTo>
                    <a:pt x="530" y="550"/>
                    <a:pt x="530" y="550"/>
                    <a:pt x="530" y="550"/>
                  </a:cubicBezTo>
                  <a:close/>
                  <a:moveTo>
                    <a:pt x="530" y="521"/>
                  </a:moveTo>
                  <a:cubicBezTo>
                    <a:pt x="520" y="521"/>
                    <a:pt x="520" y="521"/>
                    <a:pt x="520" y="521"/>
                  </a:cubicBezTo>
                  <a:cubicBezTo>
                    <a:pt x="520" y="502"/>
                    <a:pt x="520" y="502"/>
                    <a:pt x="520" y="502"/>
                  </a:cubicBezTo>
                  <a:cubicBezTo>
                    <a:pt x="530" y="502"/>
                    <a:pt x="530" y="502"/>
                    <a:pt x="530" y="502"/>
                  </a:cubicBezTo>
                  <a:cubicBezTo>
                    <a:pt x="530" y="521"/>
                    <a:pt x="530" y="521"/>
                    <a:pt x="530" y="521"/>
                  </a:cubicBezTo>
                  <a:close/>
                  <a:moveTo>
                    <a:pt x="530" y="493"/>
                  </a:moveTo>
                  <a:cubicBezTo>
                    <a:pt x="520" y="493"/>
                    <a:pt x="520" y="493"/>
                    <a:pt x="520" y="493"/>
                  </a:cubicBezTo>
                  <a:cubicBezTo>
                    <a:pt x="520" y="474"/>
                    <a:pt x="520" y="474"/>
                    <a:pt x="520" y="474"/>
                  </a:cubicBezTo>
                  <a:cubicBezTo>
                    <a:pt x="530" y="474"/>
                    <a:pt x="530" y="474"/>
                    <a:pt x="530" y="474"/>
                  </a:cubicBezTo>
                  <a:cubicBezTo>
                    <a:pt x="530" y="493"/>
                    <a:pt x="530" y="493"/>
                    <a:pt x="530" y="493"/>
                  </a:cubicBezTo>
                  <a:close/>
                  <a:moveTo>
                    <a:pt x="530" y="465"/>
                  </a:moveTo>
                  <a:cubicBezTo>
                    <a:pt x="520" y="465"/>
                    <a:pt x="520" y="465"/>
                    <a:pt x="520" y="465"/>
                  </a:cubicBezTo>
                  <a:cubicBezTo>
                    <a:pt x="520" y="446"/>
                    <a:pt x="520" y="446"/>
                    <a:pt x="520" y="446"/>
                  </a:cubicBezTo>
                  <a:cubicBezTo>
                    <a:pt x="530" y="446"/>
                    <a:pt x="530" y="446"/>
                    <a:pt x="530" y="446"/>
                  </a:cubicBezTo>
                  <a:cubicBezTo>
                    <a:pt x="530" y="465"/>
                    <a:pt x="530" y="465"/>
                    <a:pt x="530" y="465"/>
                  </a:cubicBezTo>
                  <a:close/>
                  <a:moveTo>
                    <a:pt x="530" y="436"/>
                  </a:moveTo>
                  <a:cubicBezTo>
                    <a:pt x="520" y="436"/>
                    <a:pt x="520" y="436"/>
                    <a:pt x="520" y="436"/>
                  </a:cubicBezTo>
                  <a:cubicBezTo>
                    <a:pt x="520" y="417"/>
                    <a:pt x="520" y="417"/>
                    <a:pt x="520" y="417"/>
                  </a:cubicBezTo>
                  <a:cubicBezTo>
                    <a:pt x="530" y="417"/>
                    <a:pt x="530" y="417"/>
                    <a:pt x="530" y="417"/>
                  </a:cubicBezTo>
                  <a:cubicBezTo>
                    <a:pt x="530" y="436"/>
                    <a:pt x="530" y="436"/>
                    <a:pt x="530" y="436"/>
                  </a:cubicBezTo>
                  <a:close/>
                  <a:moveTo>
                    <a:pt x="530" y="408"/>
                  </a:moveTo>
                  <a:cubicBezTo>
                    <a:pt x="520" y="408"/>
                    <a:pt x="520" y="408"/>
                    <a:pt x="520" y="408"/>
                  </a:cubicBezTo>
                  <a:cubicBezTo>
                    <a:pt x="520" y="389"/>
                    <a:pt x="520" y="389"/>
                    <a:pt x="520" y="389"/>
                  </a:cubicBezTo>
                  <a:cubicBezTo>
                    <a:pt x="530" y="389"/>
                    <a:pt x="530" y="389"/>
                    <a:pt x="530" y="389"/>
                  </a:cubicBezTo>
                  <a:cubicBezTo>
                    <a:pt x="530" y="408"/>
                    <a:pt x="530" y="408"/>
                    <a:pt x="530" y="408"/>
                  </a:cubicBezTo>
                  <a:close/>
                  <a:moveTo>
                    <a:pt x="530" y="380"/>
                  </a:moveTo>
                  <a:cubicBezTo>
                    <a:pt x="520" y="380"/>
                    <a:pt x="520" y="380"/>
                    <a:pt x="520" y="380"/>
                  </a:cubicBezTo>
                  <a:cubicBezTo>
                    <a:pt x="520" y="361"/>
                    <a:pt x="520" y="361"/>
                    <a:pt x="520" y="361"/>
                  </a:cubicBezTo>
                  <a:cubicBezTo>
                    <a:pt x="530" y="361"/>
                    <a:pt x="530" y="361"/>
                    <a:pt x="530" y="361"/>
                  </a:cubicBezTo>
                  <a:cubicBezTo>
                    <a:pt x="530" y="380"/>
                    <a:pt x="530" y="380"/>
                    <a:pt x="530" y="380"/>
                  </a:cubicBezTo>
                  <a:close/>
                  <a:moveTo>
                    <a:pt x="530" y="351"/>
                  </a:moveTo>
                  <a:cubicBezTo>
                    <a:pt x="520" y="351"/>
                    <a:pt x="520" y="351"/>
                    <a:pt x="520" y="351"/>
                  </a:cubicBezTo>
                  <a:cubicBezTo>
                    <a:pt x="520" y="332"/>
                    <a:pt x="520" y="332"/>
                    <a:pt x="520" y="332"/>
                  </a:cubicBezTo>
                  <a:cubicBezTo>
                    <a:pt x="530" y="332"/>
                    <a:pt x="530" y="332"/>
                    <a:pt x="530" y="332"/>
                  </a:cubicBezTo>
                  <a:cubicBezTo>
                    <a:pt x="530" y="351"/>
                    <a:pt x="530" y="351"/>
                    <a:pt x="530" y="351"/>
                  </a:cubicBezTo>
                  <a:close/>
                  <a:moveTo>
                    <a:pt x="530" y="323"/>
                  </a:moveTo>
                  <a:cubicBezTo>
                    <a:pt x="520" y="323"/>
                    <a:pt x="520" y="323"/>
                    <a:pt x="520" y="323"/>
                  </a:cubicBezTo>
                  <a:cubicBezTo>
                    <a:pt x="520" y="304"/>
                    <a:pt x="520" y="304"/>
                    <a:pt x="520" y="304"/>
                  </a:cubicBezTo>
                  <a:cubicBezTo>
                    <a:pt x="530" y="304"/>
                    <a:pt x="530" y="304"/>
                    <a:pt x="530" y="304"/>
                  </a:cubicBezTo>
                  <a:cubicBezTo>
                    <a:pt x="530" y="323"/>
                    <a:pt x="530" y="323"/>
                    <a:pt x="530" y="323"/>
                  </a:cubicBezTo>
                  <a:close/>
                  <a:moveTo>
                    <a:pt x="530" y="295"/>
                  </a:moveTo>
                  <a:cubicBezTo>
                    <a:pt x="520" y="295"/>
                    <a:pt x="520" y="295"/>
                    <a:pt x="520" y="295"/>
                  </a:cubicBezTo>
                  <a:cubicBezTo>
                    <a:pt x="520" y="276"/>
                    <a:pt x="520" y="276"/>
                    <a:pt x="520" y="276"/>
                  </a:cubicBezTo>
                  <a:cubicBezTo>
                    <a:pt x="530" y="276"/>
                    <a:pt x="530" y="276"/>
                    <a:pt x="530" y="276"/>
                  </a:cubicBezTo>
                  <a:cubicBezTo>
                    <a:pt x="530" y="295"/>
                    <a:pt x="530" y="295"/>
                    <a:pt x="530" y="295"/>
                  </a:cubicBezTo>
                  <a:close/>
                  <a:moveTo>
                    <a:pt x="530" y="266"/>
                  </a:moveTo>
                  <a:cubicBezTo>
                    <a:pt x="520" y="266"/>
                    <a:pt x="520" y="266"/>
                    <a:pt x="520" y="266"/>
                  </a:cubicBezTo>
                  <a:cubicBezTo>
                    <a:pt x="520" y="247"/>
                    <a:pt x="520" y="247"/>
                    <a:pt x="520" y="247"/>
                  </a:cubicBezTo>
                  <a:cubicBezTo>
                    <a:pt x="530" y="247"/>
                    <a:pt x="530" y="247"/>
                    <a:pt x="530" y="247"/>
                  </a:cubicBezTo>
                  <a:cubicBezTo>
                    <a:pt x="530" y="266"/>
                    <a:pt x="530" y="266"/>
                    <a:pt x="530" y="266"/>
                  </a:cubicBezTo>
                  <a:close/>
                  <a:moveTo>
                    <a:pt x="530" y="238"/>
                  </a:moveTo>
                  <a:cubicBezTo>
                    <a:pt x="520" y="238"/>
                    <a:pt x="520" y="238"/>
                    <a:pt x="520" y="238"/>
                  </a:cubicBezTo>
                  <a:cubicBezTo>
                    <a:pt x="520" y="219"/>
                    <a:pt x="520" y="219"/>
                    <a:pt x="520" y="219"/>
                  </a:cubicBezTo>
                  <a:cubicBezTo>
                    <a:pt x="530" y="219"/>
                    <a:pt x="530" y="219"/>
                    <a:pt x="530" y="219"/>
                  </a:cubicBezTo>
                  <a:cubicBezTo>
                    <a:pt x="530" y="238"/>
                    <a:pt x="530" y="238"/>
                    <a:pt x="530" y="238"/>
                  </a:cubicBezTo>
                  <a:close/>
                  <a:moveTo>
                    <a:pt x="530" y="210"/>
                  </a:moveTo>
                  <a:cubicBezTo>
                    <a:pt x="520" y="210"/>
                    <a:pt x="520" y="210"/>
                    <a:pt x="520" y="210"/>
                  </a:cubicBezTo>
                  <a:cubicBezTo>
                    <a:pt x="520" y="191"/>
                    <a:pt x="520" y="191"/>
                    <a:pt x="520" y="191"/>
                  </a:cubicBezTo>
                  <a:cubicBezTo>
                    <a:pt x="530" y="191"/>
                    <a:pt x="530" y="191"/>
                    <a:pt x="530" y="191"/>
                  </a:cubicBezTo>
                  <a:cubicBezTo>
                    <a:pt x="530" y="210"/>
                    <a:pt x="530" y="210"/>
                    <a:pt x="530" y="210"/>
                  </a:cubicBezTo>
                  <a:close/>
                  <a:moveTo>
                    <a:pt x="530" y="181"/>
                  </a:moveTo>
                  <a:cubicBezTo>
                    <a:pt x="520" y="181"/>
                    <a:pt x="520" y="181"/>
                    <a:pt x="520" y="181"/>
                  </a:cubicBezTo>
                  <a:cubicBezTo>
                    <a:pt x="520" y="162"/>
                    <a:pt x="520" y="162"/>
                    <a:pt x="520" y="162"/>
                  </a:cubicBezTo>
                  <a:cubicBezTo>
                    <a:pt x="530" y="162"/>
                    <a:pt x="530" y="162"/>
                    <a:pt x="530" y="162"/>
                  </a:cubicBezTo>
                  <a:cubicBezTo>
                    <a:pt x="530" y="181"/>
                    <a:pt x="530" y="181"/>
                    <a:pt x="530" y="181"/>
                  </a:cubicBezTo>
                  <a:close/>
                  <a:moveTo>
                    <a:pt x="530" y="153"/>
                  </a:moveTo>
                  <a:cubicBezTo>
                    <a:pt x="520" y="153"/>
                    <a:pt x="520" y="153"/>
                    <a:pt x="520" y="153"/>
                  </a:cubicBezTo>
                  <a:cubicBezTo>
                    <a:pt x="520" y="134"/>
                    <a:pt x="520" y="134"/>
                    <a:pt x="520" y="134"/>
                  </a:cubicBezTo>
                  <a:cubicBezTo>
                    <a:pt x="530" y="134"/>
                    <a:pt x="530" y="134"/>
                    <a:pt x="530" y="134"/>
                  </a:cubicBezTo>
                  <a:cubicBezTo>
                    <a:pt x="530" y="153"/>
                    <a:pt x="530" y="153"/>
                    <a:pt x="530" y="153"/>
                  </a:cubicBezTo>
                  <a:close/>
                  <a:moveTo>
                    <a:pt x="530" y="125"/>
                  </a:moveTo>
                  <a:cubicBezTo>
                    <a:pt x="520" y="125"/>
                    <a:pt x="520" y="125"/>
                    <a:pt x="520" y="125"/>
                  </a:cubicBezTo>
                  <a:cubicBezTo>
                    <a:pt x="519" y="106"/>
                    <a:pt x="519" y="106"/>
                    <a:pt x="519" y="106"/>
                  </a:cubicBezTo>
                  <a:cubicBezTo>
                    <a:pt x="529" y="105"/>
                    <a:pt x="529" y="105"/>
                    <a:pt x="529" y="105"/>
                  </a:cubicBezTo>
                  <a:cubicBezTo>
                    <a:pt x="530" y="125"/>
                    <a:pt x="530" y="125"/>
                    <a:pt x="530" y="125"/>
                  </a:cubicBezTo>
                  <a:close/>
                  <a:moveTo>
                    <a:pt x="527" y="96"/>
                  </a:moveTo>
                  <a:cubicBezTo>
                    <a:pt x="521" y="77"/>
                    <a:pt x="521" y="77"/>
                    <a:pt x="521" y="77"/>
                  </a:cubicBezTo>
                  <a:cubicBezTo>
                    <a:pt x="513" y="80"/>
                    <a:pt x="513" y="80"/>
                    <a:pt x="513" y="80"/>
                  </a:cubicBezTo>
                  <a:cubicBezTo>
                    <a:pt x="515" y="86"/>
                    <a:pt x="517" y="92"/>
                    <a:pt x="518" y="98"/>
                  </a:cubicBezTo>
                  <a:cubicBezTo>
                    <a:pt x="527" y="96"/>
                    <a:pt x="527" y="96"/>
                    <a:pt x="527" y="96"/>
                  </a:cubicBezTo>
                  <a:close/>
                  <a:moveTo>
                    <a:pt x="517" y="68"/>
                  </a:moveTo>
                  <a:cubicBezTo>
                    <a:pt x="505" y="51"/>
                    <a:pt x="505" y="51"/>
                    <a:pt x="505" y="51"/>
                  </a:cubicBezTo>
                  <a:cubicBezTo>
                    <a:pt x="498" y="58"/>
                    <a:pt x="498" y="58"/>
                    <a:pt x="498" y="58"/>
                  </a:cubicBezTo>
                  <a:cubicBezTo>
                    <a:pt x="509" y="72"/>
                    <a:pt x="509" y="72"/>
                    <a:pt x="509" y="72"/>
                  </a:cubicBezTo>
                  <a:cubicBezTo>
                    <a:pt x="517" y="68"/>
                    <a:pt x="517" y="68"/>
                    <a:pt x="517" y="68"/>
                  </a:cubicBezTo>
                  <a:close/>
                  <a:moveTo>
                    <a:pt x="498" y="45"/>
                  </a:moveTo>
                  <a:cubicBezTo>
                    <a:pt x="481" y="34"/>
                    <a:pt x="481" y="34"/>
                    <a:pt x="481" y="34"/>
                  </a:cubicBezTo>
                  <a:cubicBezTo>
                    <a:pt x="477" y="43"/>
                    <a:pt x="477" y="43"/>
                    <a:pt x="477" y="43"/>
                  </a:cubicBezTo>
                  <a:cubicBezTo>
                    <a:pt x="492" y="52"/>
                    <a:pt x="492" y="52"/>
                    <a:pt x="492" y="52"/>
                  </a:cubicBezTo>
                  <a:cubicBezTo>
                    <a:pt x="498" y="45"/>
                    <a:pt x="498" y="45"/>
                    <a:pt x="498" y="45"/>
                  </a:cubicBezTo>
                  <a:close/>
                  <a:moveTo>
                    <a:pt x="471" y="31"/>
                  </a:moveTo>
                  <a:cubicBezTo>
                    <a:pt x="452" y="26"/>
                    <a:pt x="452" y="26"/>
                    <a:pt x="452" y="26"/>
                  </a:cubicBezTo>
                  <a:cubicBezTo>
                    <a:pt x="451" y="36"/>
                    <a:pt x="451" y="36"/>
                    <a:pt x="451" y="36"/>
                  </a:cubicBezTo>
                  <a:cubicBezTo>
                    <a:pt x="468" y="40"/>
                    <a:pt x="468" y="40"/>
                    <a:pt x="468" y="40"/>
                  </a:cubicBezTo>
                  <a:cubicBezTo>
                    <a:pt x="471" y="31"/>
                    <a:pt x="471" y="31"/>
                    <a:pt x="471" y="31"/>
                  </a:cubicBezTo>
                  <a:close/>
                  <a:moveTo>
                    <a:pt x="442" y="25"/>
                  </a:moveTo>
                  <a:cubicBezTo>
                    <a:pt x="423" y="24"/>
                    <a:pt x="423" y="24"/>
                    <a:pt x="423" y="24"/>
                  </a:cubicBezTo>
                  <a:cubicBezTo>
                    <a:pt x="423" y="34"/>
                    <a:pt x="423" y="34"/>
                    <a:pt x="423" y="34"/>
                  </a:cubicBezTo>
                  <a:cubicBezTo>
                    <a:pt x="442" y="34"/>
                    <a:pt x="442" y="34"/>
                    <a:pt x="442" y="34"/>
                  </a:cubicBezTo>
                  <a:cubicBezTo>
                    <a:pt x="442" y="25"/>
                    <a:pt x="442" y="25"/>
                    <a:pt x="442" y="25"/>
                  </a:cubicBezTo>
                  <a:close/>
                  <a:moveTo>
                    <a:pt x="414" y="24"/>
                  </a:moveTo>
                  <a:cubicBezTo>
                    <a:pt x="395" y="24"/>
                    <a:pt x="395" y="24"/>
                    <a:pt x="395" y="24"/>
                  </a:cubicBezTo>
                  <a:cubicBezTo>
                    <a:pt x="395" y="34"/>
                    <a:pt x="395" y="34"/>
                    <a:pt x="395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4" y="24"/>
                    <a:pt x="414" y="24"/>
                    <a:pt x="414" y="24"/>
                  </a:cubicBezTo>
                  <a:close/>
                  <a:moveTo>
                    <a:pt x="385" y="24"/>
                  </a:moveTo>
                  <a:cubicBezTo>
                    <a:pt x="367" y="24"/>
                    <a:pt x="367" y="24"/>
                    <a:pt x="367" y="24"/>
                  </a:cubicBezTo>
                  <a:cubicBezTo>
                    <a:pt x="367" y="34"/>
                    <a:pt x="367" y="34"/>
                    <a:pt x="367" y="34"/>
                  </a:cubicBezTo>
                  <a:cubicBezTo>
                    <a:pt x="385" y="34"/>
                    <a:pt x="385" y="34"/>
                    <a:pt x="385" y="34"/>
                  </a:cubicBezTo>
                  <a:cubicBezTo>
                    <a:pt x="385" y="24"/>
                    <a:pt x="385" y="24"/>
                    <a:pt x="385" y="24"/>
                  </a:cubicBezTo>
                  <a:close/>
                  <a:moveTo>
                    <a:pt x="357" y="24"/>
                  </a:moveTo>
                  <a:cubicBezTo>
                    <a:pt x="338" y="24"/>
                    <a:pt x="338" y="24"/>
                    <a:pt x="338" y="24"/>
                  </a:cubicBezTo>
                  <a:cubicBezTo>
                    <a:pt x="338" y="34"/>
                    <a:pt x="338" y="34"/>
                    <a:pt x="338" y="34"/>
                  </a:cubicBezTo>
                  <a:cubicBezTo>
                    <a:pt x="357" y="34"/>
                    <a:pt x="357" y="34"/>
                    <a:pt x="357" y="34"/>
                  </a:cubicBezTo>
                  <a:cubicBezTo>
                    <a:pt x="357" y="24"/>
                    <a:pt x="357" y="24"/>
                    <a:pt x="357" y="24"/>
                  </a:cubicBezTo>
                  <a:close/>
                  <a:moveTo>
                    <a:pt x="329" y="24"/>
                  </a:moveTo>
                  <a:cubicBezTo>
                    <a:pt x="310" y="24"/>
                    <a:pt x="310" y="24"/>
                    <a:pt x="310" y="24"/>
                  </a:cubicBezTo>
                  <a:cubicBezTo>
                    <a:pt x="310" y="34"/>
                    <a:pt x="310" y="34"/>
                    <a:pt x="310" y="34"/>
                  </a:cubicBezTo>
                  <a:cubicBezTo>
                    <a:pt x="329" y="34"/>
                    <a:pt x="329" y="34"/>
                    <a:pt x="329" y="34"/>
                  </a:cubicBezTo>
                  <a:cubicBezTo>
                    <a:pt x="329" y="24"/>
                    <a:pt x="329" y="24"/>
                    <a:pt x="329" y="24"/>
                  </a:cubicBezTo>
                  <a:close/>
                  <a:moveTo>
                    <a:pt x="300" y="24"/>
                  </a:moveTo>
                  <a:cubicBezTo>
                    <a:pt x="281" y="24"/>
                    <a:pt x="281" y="24"/>
                    <a:pt x="281" y="24"/>
                  </a:cubicBezTo>
                  <a:cubicBezTo>
                    <a:pt x="281" y="34"/>
                    <a:pt x="281" y="34"/>
                    <a:pt x="281" y="34"/>
                  </a:cubicBezTo>
                  <a:cubicBezTo>
                    <a:pt x="300" y="34"/>
                    <a:pt x="300" y="34"/>
                    <a:pt x="300" y="34"/>
                  </a:cubicBezTo>
                  <a:cubicBezTo>
                    <a:pt x="300" y="24"/>
                    <a:pt x="300" y="24"/>
                    <a:pt x="300" y="24"/>
                  </a:cubicBezTo>
                  <a:close/>
                  <a:moveTo>
                    <a:pt x="272" y="24"/>
                  </a:moveTo>
                  <a:cubicBezTo>
                    <a:pt x="253" y="24"/>
                    <a:pt x="253" y="24"/>
                    <a:pt x="253" y="24"/>
                  </a:cubicBezTo>
                  <a:cubicBezTo>
                    <a:pt x="253" y="34"/>
                    <a:pt x="253" y="34"/>
                    <a:pt x="253" y="34"/>
                  </a:cubicBezTo>
                  <a:cubicBezTo>
                    <a:pt x="272" y="34"/>
                    <a:pt x="272" y="34"/>
                    <a:pt x="272" y="34"/>
                  </a:cubicBezTo>
                  <a:cubicBezTo>
                    <a:pt x="272" y="24"/>
                    <a:pt x="272" y="24"/>
                    <a:pt x="272" y="24"/>
                  </a:cubicBezTo>
                  <a:close/>
                  <a:moveTo>
                    <a:pt x="244" y="24"/>
                  </a:moveTo>
                  <a:cubicBezTo>
                    <a:pt x="225" y="24"/>
                    <a:pt x="225" y="24"/>
                    <a:pt x="225" y="24"/>
                  </a:cubicBezTo>
                  <a:cubicBezTo>
                    <a:pt x="225" y="34"/>
                    <a:pt x="225" y="34"/>
                    <a:pt x="225" y="34"/>
                  </a:cubicBezTo>
                  <a:cubicBezTo>
                    <a:pt x="244" y="34"/>
                    <a:pt x="244" y="34"/>
                    <a:pt x="244" y="34"/>
                  </a:cubicBezTo>
                  <a:cubicBezTo>
                    <a:pt x="244" y="24"/>
                    <a:pt x="244" y="24"/>
                    <a:pt x="244" y="24"/>
                  </a:cubicBezTo>
                  <a:close/>
                  <a:moveTo>
                    <a:pt x="215" y="24"/>
                  </a:moveTo>
                  <a:cubicBezTo>
                    <a:pt x="196" y="24"/>
                    <a:pt x="196" y="24"/>
                    <a:pt x="196" y="24"/>
                  </a:cubicBezTo>
                  <a:cubicBezTo>
                    <a:pt x="196" y="34"/>
                    <a:pt x="196" y="34"/>
                    <a:pt x="196" y="34"/>
                  </a:cubicBezTo>
                  <a:cubicBezTo>
                    <a:pt x="215" y="34"/>
                    <a:pt x="215" y="34"/>
                    <a:pt x="215" y="34"/>
                  </a:cubicBezTo>
                  <a:cubicBezTo>
                    <a:pt x="215" y="24"/>
                    <a:pt x="215" y="24"/>
                    <a:pt x="215" y="24"/>
                  </a:cubicBezTo>
                  <a:close/>
                  <a:moveTo>
                    <a:pt x="187" y="24"/>
                  </a:moveTo>
                  <a:cubicBezTo>
                    <a:pt x="168" y="24"/>
                    <a:pt x="168" y="24"/>
                    <a:pt x="168" y="24"/>
                  </a:cubicBezTo>
                  <a:cubicBezTo>
                    <a:pt x="168" y="34"/>
                    <a:pt x="168" y="34"/>
                    <a:pt x="168" y="34"/>
                  </a:cubicBezTo>
                  <a:cubicBezTo>
                    <a:pt x="187" y="34"/>
                    <a:pt x="187" y="34"/>
                    <a:pt x="187" y="34"/>
                  </a:cubicBezTo>
                  <a:cubicBezTo>
                    <a:pt x="187" y="24"/>
                    <a:pt x="187" y="24"/>
                    <a:pt x="187" y="24"/>
                  </a:cubicBezTo>
                  <a:close/>
                  <a:moveTo>
                    <a:pt x="159" y="24"/>
                  </a:moveTo>
                  <a:cubicBezTo>
                    <a:pt x="140" y="24"/>
                    <a:pt x="140" y="24"/>
                    <a:pt x="140" y="24"/>
                  </a:cubicBezTo>
                  <a:cubicBezTo>
                    <a:pt x="140" y="34"/>
                    <a:pt x="140" y="34"/>
                    <a:pt x="140" y="34"/>
                  </a:cubicBezTo>
                  <a:cubicBezTo>
                    <a:pt x="159" y="34"/>
                    <a:pt x="159" y="34"/>
                    <a:pt x="159" y="34"/>
                  </a:cubicBezTo>
                  <a:cubicBezTo>
                    <a:pt x="159" y="24"/>
                    <a:pt x="159" y="24"/>
                    <a:pt x="159" y="24"/>
                  </a:cubicBezTo>
                  <a:close/>
                  <a:moveTo>
                    <a:pt x="130" y="24"/>
                  </a:moveTo>
                  <a:cubicBezTo>
                    <a:pt x="111" y="24"/>
                    <a:pt x="111" y="24"/>
                    <a:pt x="111" y="24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30" y="34"/>
                    <a:pt x="130" y="34"/>
                    <a:pt x="130" y="34"/>
                  </a:cubicBezTo>
                  <a:cubicBezTo>
                    <a:pt x="130" y="24"/>
                    <a:pt x="130" y="24"/>
                    <a:pt x="130" y="24"/>
                  </a:cubicBezTo>
                  <a:close/>
                  <a:moveTo>
                    <a:pt x="102" y="24"/>
                  </a:moveTo>
                  <a:cubicBezTo>
                    <a:pt x="83" y="24"/>
                    <a:pt x="83" y="24"/>
                    <a:pt x="83" y="24"/>
                  </a:cubicBezTo>
                  <a:cubicBezTo>
                    <a:pt x="83" y="34"/>
                    <a:pt x="83" y="34"/>
                    <a:pt x="83" y="34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2" y="24"/>
                    <a:pt x="102" y="24"/>
                    <a:pt x="102" y="24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16" name="Freeform 25"/>
            <p:cNvSpPr>
              <a:spLocks noEditPoints="1"/>
            </p:cNvSpPr>
            <p:nvPr/>
          </p:nvSpPr>
          <p:spPr bwMode="auto">
            <a:xfrm>
              <a:off x="3383574" y="2775385"/>
              <a:ext cx="704665" cy="277762"/>
            </a:xfrm>
            <a:custGeom>
              <a:avLst/>
              <a:gdLst>
                <a:gd name="T0" fmla="*/ 83 w 530"/>
                <a:gd name="T1" fmla="*/ 24 h 209"/>
                <a:gd name="T2" fmla="*/ 102 w 530"/>
                <a:gd name="T3" fmla="*/ 33 h 209"/>
                <a:gd name="T4" fmla="*/ 130 w 530"/>
                <a:gd name="T5" fmla="*/ 24 h 209"/>
                <a:gd name="T6" fmla="*/ 112 w 530"/>
                <a:gd name="T7" fmla="*/ 33 h 209"/>
                <a:gd name="T8" fmla="*/ 130 w 530"/>
                <a:gd name="T9" fmla="*/ 24 h 209"/>
                <a:gd name="T10" fmla="*/ 140 w 530"/>
                <a:gd name="T11" fmla="*/ 24 h 209"/>
                <a:gd name="T12" fmla="*/ 159 w 530"/>
                <a:gd name="T13" fmla="*/ 33 h 209"/>
                <a:gd name="T14" fmla="*/ 187 w 530"/>
                <a:gd name="T15" fmla="*/ 24 h 209"/>
                <a:gd name="T16" fmla="*/ 168 w 530"/>
                <a:gd name="T17" fmla="*/ 33 h 209"/>
                <a:gd name="T18" fmla="*/ 187 w 530"/>
                <a:gd name="T19" fmla="*/ 24 h 209"/>
                <a:gd name="T20" fmla="*/ 197 w 530"/>
                <a:gd name="T21" fmla="*/ 24 h 209"/>
                <a:gd name="T22" fmla="*/ 215 w 530"/>
                <a:gd name="T23" fmla="*/ 33 h 209"/>
                <a:gd name="T24" fmla="*/ 244 w 530"/>
                <a:gd name="T25" fmla="*/ 24 h 209"/>
                <a:gd name="T26" fmla="*/ 225 w 530"/>
                <a:gd name="T27" fmla="*/ 33 h 209"/>
                <a:gd name="T28" fmla="*/ 244 w 530"/>
                <a:gd name="T29" fmla="*/ 24 h 209"/>
                <a:gd name="T30" fmla="*/ 253 w 530"/>
                <a:gd name="T31" fmla="*/ 24 h 209"/>
                <a:gd name="T32" fmla="*/ 272 w 530"/>
                <a:gd name="T33" fmla="*/ 33 h 209"/>
                <a:gd name="T34" fmla="*/ 300 w 530"/>
                <a:gd name="T35" fmla="*/ 24 h 209"/>
                <a:gd name="T36" fmla="*/ 282 w 530"/>
                <a:gd name="T37" fmla="*/ 33 h 209"/>
                <a:gd name="T38" fmla="*/ 300 w 530"/>
                <a:gd name="T39" fmla="*/ 24 h 209"/>
                <a:gd name="T40" fmla="*/ 310 w 530"/>
                <a:gd name="T41" fmla="*/ 24 h 209"/>
                <a:gd name="T42" fmla="*/ 329 w 530"/>
                <a:gd name="T43" fmla="*/ 33 h 209"/>
                <a:gd name="T44" fmla="*/ 357 w 530"/>
                <a:gd name="T45" fmla="*/ 24 h 209"/>
                <a:gd name="T46" fmla="*/ 338 w 530"/>
                <a:gd name="T47" fmla="*/ 33 h 209"/>
                <a:gd name="T48" fmla="*/ 357 w 530"/>
                <a:gd name="T49" fmla="*/ 24 h 209"/>
                <a:gd name="T50" fmla="*/ 367 w 530"/>
                <a:gd name="T51" fmla="*/ 24 h 209"/>
                <a:gd name="T52" fmla="*/ 385 w 530"/>
                <a:gd name="T53" fmla="*/ 33 h 209"/>
                <a:gd name="T54" fmla="*/ 414 w 530"/>
                <a:gd name="T55" fmla="*/ 24 h 209"/>
                <a:gd name="T56" fmla="*/ 395 w 530"/>
                <a:gd name="T57" fmla="*/ 33 h 209"/>
                <a:gd name="T58" fmla="*/ 414 w 530"/>
                <a:gd name="T59" fmla="*/ 24 h 209"/>
                <a:gd name="T60" fmla="*/ 423 w 530"/>
                <a:gd name="T61" fmla="*/ 24 h 209"/>
                <a:gd name="T62" fmla="*/ 442 w 530"/>
                <a:gd name="T63" fmla="*/ 34 h 209"/>
                <a:gd name="T64" fmla="*/ 471 w 530"/>
                <a:gd name="T65" fmla="*/ 30 h 209"/>
                <a:gd name="T66" fmla="*/ 451 w 530"/>
                <a:gd name="T67" fmla="*/ 35 h 209"/>
                <a:gd name="T68" fmla="*/ 471 w 530"/>
                <a:gd name="T69" fmla="*/ 30 h 209"/>
                <a:gd name="T70" fmla="*/ 481 w 530"/>
                <a:gd name="T71" fmla="*/ 34 h 209"/>
                <a:gd name="T72" fmla="*/ 492 w 530"/>
                <a:gd name="T73" fmla="*/ 52 h 209"/>
                <a:gd name="T74" fmla="*/ 517 w 530"/>
                <a:gd name="T75" fmla="*/ 67 h 209"/>
                <a:gd name="T76" fmla="*/ 498 w 530"/>
                <a:gd name="T77" fmla="*/ 58 h 209"/>
                <a:gd name="T78" fmla="*/ 517 w 530"/>
                <a:gd name="T79" fmla="*/ 67 h 209"/>
                <a:gd name="T80" fmla="*/ 521 w 530"/>
                <a:gd name="T81" fmla="*/ 76 h 209"/>
                <a:gd name="T82" fmla="*/ 518 w 530"/>
                <a:gd name="T83" fmla="*/ 97 h 209"/>
                <a:gd name="T84" fmla="*/ 530 w 530"/>
                <a:gd name="T85" fmla="*/ 124 h 209"/>
                <a:gd name="T86" fmla="*/ 519 w 530"/>
                <a:gd name="T87" fmla="*/ 106 h 209"/>
                <a:gd name="T88" fmla="*/ 530 w 530"/>
                <a:gd name="T89" fmla="*/ 124 h 209"/>
                <a:gd name="T90" fmla="*/ 521 w 530"/>
                <a:gd name="T91" fmla="*/ 153 h 209"/>
                <a:gd name="T92" fmla="*/ 530 w 530"/>
                <a:gd name="T93" fmla="*/ 134 h 209"/>
                <a:gd name="T94" fmla="*/ 530 w 530"/>
                <a:gd name="T95" fmla="*/ 181 h 209"/>
                <a:gd name="T96" fmla="*/ 521 w 530"/>
                <a:gd name="T97" fmla="*/ 162 h 209"/>
                <a:gd name="T98" fmla="*/ 530 w 530"/>
                <a:gd name="T99" fmla="*/ 181 h 209"/>
                <a:gd name="T100" fmla="*/ 521 w 530"/>
                <a:gd name="T101" fmla="*/ 209 h 209"/>
                <a:gd name="T102" fmla="*/ 530 w 530"/>
                <a:gd name="T103" fmla="*/ 190 h 209"/>
                <a:gd name="T104" fmla="*/ 0 w 530"/>
                <a:gd name="T105" fmla="*/ 29 h 209"/>
                <a:gd name="T106" fmla="*/ 58 w 530"/>
                <a:gd name="T107" fmla="*/ 24 h 209"/>
                <a:gd name="T108" fmla="*/ 74 w 530"/>
                <a:gd name="T109" fmla="*/ 33 h 209"/>
                <a:gd name="T110" fmla="*/ 58 w 530"/>
                <a:gd name="T111" fmla="*/ 58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30" h="209">
                  <a:moveTo>
                    <a:pt x="102" y="24"/>
                  </a:moveTo>
                  <a:cubicBezTo>
                    <a:pt x="83" y="24"/>
                    <a:pt x="83" y="24"/>
                    <a:pt x="83" y="24"/>
                  </a:cubicBezTo>
                  <a:cubicBezTo>
                    <a:pt x="83" y="33"/>
                    <a:pt x="83" y="33"/>
                    <a:pt x="8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24"/>
                    <a:pt x="102" y="24"/>
                    <a:pt x="102" y="24"/>
                  </a:cubicBezTo>
                  <a:close/>
                  <a:moveTo>
                    <a:pt x="130" y="24"/>
                  </a:moveTo>
                  <a:cubicBezTo>
                    <a:pt x="112" y="24"/>
                    <a:pt x="112" y="24"/>
                    <a:pt x="112" y="24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30" y="33"/>
                    <a:pt x="130" y="33"/>
                    <a:pt x="130" y="33"/>
                  </a:cubicBezTo>
                  <a:cubicBezTo>
                    <a:pt x="130" y="24"/>
                    <a:pt x="130" y="24"/>
                    <a:pt x="130" y="24"/>
                  </a:cubicBezTo>
                  <a:close/>
                  <a:moveTo>
                    <a:pt x="159" y="24"/>
                  </a:moveTo>
                  <a:cubicBezTo>
                    <a:pt x="140" y="24"/>
                    <a:pt x="140" y="24"/>
                    <a:pt x="140" y="24"/>
                  </a:cubicBezTo>
                  <a:cubicBezTo>
                    <a:pt x="140" y="33"/>
                    <a:pt x="140" y="33"/>
                    <a:pt x="140" y="33"/>
                  </a:cubicBezTo>
                  <a:cubicBezTo>
                    <a:pt x="159" y="33"/>
                    <a:pt x="159" y="33"/>
                    <a:pt x="159" y="33"/>
                  </a:cubicBezTo>
                  <a:cubicBezTo>
                    <a:pt x="159" y="24"/>
                    <a:pt x="159" y="24"/>
                    <a:pt x="159" y="24"/>
                  </a:cubicBezTo>
                  <a:close/>
                  <a:moveTo>
                    <a:pt x="187" y="24"/>
                  </a:moveTo>
                  <a:cubicBezTo>
                    <a:pt x="168" y="24"/>
                    <a:pt x="168" y="24"/>
                    <a:pt x="168" y="24"/>
                  </a:cubicBezTo>
                  <a:cubicBezTo>
                    <a:pt x="168" y="33"/>
                    <a:pt x="168" y="33"/>
                    <a:pt x="168" y="33"/>
                  </a:cubicBezTo>
                  <a:cubicBezTo>
                    <a:pt x="187" y="33"/>
                    <a:pt x="187" y="33"/>
                    <a:pt x="187" y="33"/>
                  </a:cubicBezTo>
                  <a:cubicBezTo>
                    <a:pt x="187" y="24"/>
                    <a:pt x="187" y="24"/>
                    <a:pt x="187" y="24"/>
                  </a:cubicBezTo>
                  <a:close/>
                  <a:moveTo>
                    <a:pt x="215" y="24"/>
                  </a:moveTo>
                  <a:cubicBezTo>
                    <a:pt x="197" y="24"/>
                    <a:pt x="197" y="24"/>
                    <a:pt x="197" y="24"/>
                  </a:cubicBezTo>
                  <a:cubicBezTo>
                    <a:pt x="197" y="33"/>
                    <a:pt x="197" y="33"/>
                    <a:pt x="197" y="33"/>
                  </a:cubicBezTo>
                  <a:cubicBezTo>
                    <a:pt x="215" y="33"/>
                    <a:pt x="215" y="33"/>
                    <a:pt x="215" y="33"/>
                  </a:cubicBezTo>
                  <a:cubicBezTo>
                    <a:pt x="215" y="24"/>
                    <a:pt x="215" y="24"/>
                    <a:pt x="215" y="24"/>
                  </a:cubicBezTo>
                  <a:close/>
                  <a:moveTo>
                    <a:pt x="244" y="24"/>
                  </a:moveTo>
                  <a:cubicBezTo>
                    <a:pt x="225" y="24"/>
                    <a:pt x="225" y="24"/>
                    <a:pt x="225" y="24"/>
                  </a:cubicBezTo>
                  <a:cubicBezTo>
                    <a:pt x="225" y="33"/>
                    <a:pt x="225" y="33"/>
                    <a:pt x="225" y="33"/>
                  </a:cubicBezTo>
                  <a:cubicBezTo>
                    <a:pt x="244" y="33"/>
                    <a:pt x="244" y="33"/>
                    <a:pt x="244" y="33"/>
                  </a:cubicBezTo>
                  <a:cubicBezTo>
                    <a:pt x="244" y="24"/>
                    <a:pt x="244" y="24"/>
                    <a:pt x="244" y="24"/>
                  </a:cubicBezTo>
                  <a:close/>
                  <a:moveTo>
                    <a:pt x="272" y="24"/>
                  </a:moveTo>
                  <a:cubicBezTo>
                    <a:pt x="253" y="24"/>
                    <a:pt x="253" y="24"/>
                    <a:pt x="253" y="24"/>
                  </a:cubicBezTo>
                  <a:cubicBezTo>
                    <a:pt x="253" y="33"/>
                    <a:pt x="253" y="33"/>
                    <a:pt x="253" y="33"/>
                  </a:cubicBezTo>
                  <a:cubicBezTo>
                    <a:pt x="272" y="33"/>
                    <a:pt x="272" y="33"/>
                    <a:pt x="272" y="33"/>
                  </a:cubicBezTo>
                  <a:cubicBezTo>
                    <a:pt x="272" y="24"/>
                    <a:pt x="272" y="24"/>
                    <a:pt x="272" y="24"/>
                  </a:cubicBezTo>
                  <a:close/>
                  <a:moveTo>
                    <a:pt x="300" y="24"/>
                  </a:moveTo>
                  <a:cubicBezTo>
                    <a:pt x="282" y="24"/>
                    <a:pt x="282" y="24"/>
                    <a:pt x="282" y="24"/>
                  </a:cubicBezTo>
                  <a:cubicBezTo>
                    <a:pt x="282" y="33"/>
                    <a:pt x="282" y="33"/>
                    <a:pt x="282" y="33"/>
                  </a:cubicBezTo>
                  <a:cubicBezTo>
                    <a:pt x="300" y="33"/>
                    <a:pt x="300" y="33"/>
                    <a:pt x="300" y="33"/>
                  </a:cubicBezTo>
                  <a:cubicBezTo>
                    <a:pt x="300" y="24"/>
                    <a:pt x="300" y="24"/>
                    <a:pt x="300" y="24"/>
                  </a:cubicBezTo>
                  <a:close/>
                  <a:moveTo>
                    <a:pt x="329" y="24"/>
                  </a:moveTo>
                  <a:cubicBezTo>
                    <a:pt x="310" y="24"/>
                    <a:pt x="310" y="24"/>
                    <a:pt x="310" y="24"/>
                  </a:cubicBezTo>
                  <a:cubicBezTo>
                    <a:pt x="310" y="33"/>
                    <a:pt x="310" y="33"/>
                    <a:pt x="310" y="33"/>
                  </a:cubicBezTo>
                  <a:cubicBezTo>
                    <a:pt x="329" y="33"/>
                    <a:pt x="329" y="33"/>
                    <a:pt x="329" y="33"/>
                  </a:cubicBezTo>
                  <a:cubicBezTo>
                    <a:pt x="329" y="24"/>
                    <a:pt x="329" y="24"/>
                    <a:pt x="329" y="24"/>
                  </a:cubicBezTo>
                  <a:close/>
                  <a:moveTo>
                    <a:pt x="357" y="24"/>
                  </a:moveTo>
                  <a:cubicBezTo>
                    <a:pt x="338" y="24"/>
                    <a:pt x="338" y="24"/>
                    <a:pt x="338" y="24"/>
                  </a:cubicBezTo>
                  <a:cubicBezTo>
                    <a:pt x="338" y="33"/>
                    <a:pt x="338" y="33"/>
                    <a:pt x="338" y="33"/>
                  </a:cubicBezTo>
                  <a:cubicBezTo>
                    <a:pt x="357" y="33"/>
                    <a:pt x="357" y="33"/>
                    <a:pt x="357" y="33"/>
                  </a:cubicBezTo>
                  <a:cubicBezTo>
                    <a:pt x="357" y="24"/>
                    <a:pt x="357" y="24"/>
                    <a:pt x="357" y="24"/>
                  </a:cubicBezTo>
                  <a:close/>
                  <a:moveTo>
                    <a:pt x="385" y="24"/>
                  </a:moveTo>
                  <a:cubicBezTo>
                    <a:pt x="367" y="24"/>
                    <a:pt x="367" y="24"/>
                    <a:pt x="367" y="24"/>
                  </a:cubicBezTo>
                  <a:cubicBezTo>
                    <a:pt x="367" y="33"/>
                    <a:pt x="367" y="33"/>
                    <a:pt x="367" y="33"/>
                  </a:cubicBezTo>
                  <a:cubicBezTo>
                    <a:pt x="385" y="33"/>
                    <a:pt x="385" y="33"/>
                    <a:pt x="385" y="33"/>
                  </a:cubicBezTo>
                  <a:cubicBezTo>
                    <a:pt x="385" y="24"/>
                    <a:pt x="385" y="24"/>
                    <a:pt x="385" y="24"/>
                  </a:cubicBezTo>
                  <a:close/>
                  <a:moveTo>
                    <a:pt x="414" y="24"/>
                  </a:moveTo>
                  <a:cubicBezTo>
                    <a:pt x="395" y="24"/>
                    <a:pt x="395" y="24"/>
                    <a:pt x="395" y="24"/>
                  </a:cubicBezTo>
                  <a:cubicBezTo>
                    <a:pt x="395" y="33"/>
                    <a:pt x="395" y="33"/>
                    <a:pt x="395" y="33"/>
                  </a:cubicBezTo>
                  <a:cubicBezTo>
                    <a:pt x="414" y="33"/>
                    <a:pt x="414" y="33"/>
                    <a:pt x="414" y="33"/>
                  </a:cubicBezTo>
                  <a:cubicBezTo>
                    <a:pt x="414" y="24"/>
                    <a:pt x="414" y="24"/>
                    <a:pt x="414" y="24"/>
                  </a:cubicBezTo>
                  <a:close/>
                  <a:moveTo>
                    <a:pt x="442" y="25"/>
                  </a:moveTo>
                  <a:cubicBezTo>
                    <a:pt x="423" y="24"/>
                    <a:pt x="423" y="24"/>
                    <a:pt x="423" y="24"/>
                  </a:cubicBezTo>
                  <a:cubicBezTo>
                    <a:pt x="423" y="33"/>
                    <a:pt x="423" y="33"/>
                    <a:pt x="423" y="33"/>
                  </a:cubicBezTo>
                  <a:cubicBezTo>
                    <a:pt x="442" y="34"/>
                    <a:pt x="442" y="34"/>
                    <a:pt x="442" y="34"/>
                  </a:cubicBezTo>
                  <a:cubicBezTo>
                    <a:pt x="442" y="25"/>
                    <a:pt x="442" y="25"/>
                    <a:pt x="442" y="25"/>
                  </a:cubicBezTo>
                  <a:close/>
                  <a:moveTo>
                    <a:pt x="471" y="30"/>
                  </a:moveTo>
                  <a:cubicBezTo>
                    <a:pt x="452" y="26"/>
                    <a:pt x="452" y="26"/>
                    <a:pt x="452" y="26"/>
                  </a:cubicBezTo>
                  <a:cubicBezTo>
                    <a:pt x="451" y="35"/>
                    <a:pt x="451" y="35"/>
                    <a:pt x="451" y="35"/>
                  </a:cubicBezTo>
                  <a:cubicBezTo>
                    <a:pt x="468" y="39"/>
                    <a:pt x="468" y="39"/>
                    <a:pt x="468" y="39"/>
                  </a:cubicBezTo>
                  <a:cubicBezTo>
                    <a:pt x="471" y="30"/>
                    <a:pt x="471" y="30"/>
                    <a:pt x="471" y="30"/>
                  </a:cubicBezTo>
                  <a:close/>
                  <a:moveTo>
                    <a:pt x="498" y="44"/>
                  </a:moveTo>
                  <a:cubicBezTo>
                    <a:pt x="481" y="34"/>
                    <a:pt x="481" y="34"/>
                    <a:pt x="481" y="34"/>
                  </a:cubicBezTo>
                  <a:cubicBezTo>
                    <a:pt x="477" y="42"/>
                    <a:pt x="477" y="42"/>
                    <a:pt x="477" y="42"/>
                  </a:cubicBezTo>
                  <a:cubicBezTo>
                    <a:pt x="492" y="52"/>
                    <a:pt x="492" y="52"/>
                    <a:pt x="492" y="52"/>
                  </a:cubicBezTo>
                  <a:cubicBezTo>
                    <a:pt x="498" y="44"/>
                    <a:pt x="498" y="44"/>
                    <a:pt x="498" y="44"/>
                  </a:cubicBezTo>
                  <a:close/>
                  <a:moveTo>
                    <a:pt x="517" y="67"/>
                  </a:moveTo>
                  <a:cubicBezTo>
                    <a:pt x="505" y="51"/>
                    <a:pt x="505" y="51"/>
                    <a:pt x="505" y="51"/>
                  </a:cubicBezTo>
                  <a:cubicBezTo>
                    <a:pt x="498" y="58"/>
                    <a:pt x="498" y="58"/>
                    <a:pt x="498" y="58"/>
                  </a:cubicBezTo>
                  <a:cubicBezTo>
                    <a:pt x="509" y="72"/>
                    <a:pt x="509" y="72"/>
                    <a:pt x="509" y="72"/>
                  </a:cubicBezTo>
                  <a:cubicBezTo>
                    <a:pt x="517" y="67"/>
                    <a:pt x="517" y="67"/>
                    <a:pt x="517" y="67"/>
                  </a:cubicBezTo>
                  <a:close/>
                  <a:moveTo>
                    <a:pt x="527" y="95"/>
                  </a:moveTo>
                  <a:cubicBezTo>
                    <a:pt x="521" y="76"/>
                    <a:pt x="521" y="76"/>
                    <a:pt x="521" y="76"/>
                  </a:cubicBezTo>
                  <a:cubicBezTo>
                    <a:pt x="513" y="80"/>
                    <a:pt x="513" y="80"/>
                    <a:pt x="513" y="80"/>
                  </a:cubicBezTo>
                  <a:cubicBezTo>
                    <a:pt x="515" y="85"/>
                    <a:pt x="517" y="91"/>
                    <a:pt x="518" y="97"/>
                  </a:cubicBezTo>
                  <a:cubicBezTo>
                    <a:pt x="527" y="95"/>
                    <a:pt x="527" y="95"/>
                    <a:pt x="527" y="95"/>
                  </a:cubicBezTo>
                  <a:close/>
                  <a:moveTo>
                    <a:pt x="530" y="124"/>
                  </a:moveTo>
                  <a:cubicBezTo>
                    <a:pt x="521" y="124"/>
                    <a:pt x="521" y="124"/>
                    <a:pt x="521" y="124"/>
                  </a:cubicBezTo>
                  <a:cubicBezTo>
                    <a:pt x="519" y="106"/>
                    <a:pt x="519" y="106"/>
                    <a:pt x="519" y="106"/>
                  </a:cubicBezTo>
                  <a:cubicBezTo>
                    <a:pt x="529" y="105"/>
                    <a:pt x="529" y="105"/>
                    <a:pt x="529" y="105"/>
                  </a:cubicBezTo>
                  <a:cubicBezTo>
                    <a:pt x="530" y="124"/>
                    <a:pt x="530" y="124"/>
                    <a:pt x="530" y="124"/>
                  </a:cubicBezTo>
                  <a:close/>
                  <a:moveTo>
                    <a:pt x="530" y="153"/>
                  </a:moveTo>
                  <a:cubicBezTo>
                    <a:pt x="521" y="153"/>
                    <a:pt x="521" y="153"/>
                    <a:pt x="521" y="153"/>
                  </a:cubicBezTo>
                  <a:cubicBezTo>
                    <a:pt x="521" y="134"/>
                    <a:pt x="521" y="134"/>
                    <a:pt x="521" y="134"/>
                  </a:cubicBezTo>
                  <a:cubicBezTo>
                    <a:pt x="530" y="134"/>
                    <a:pt x="530" y="134"/>
                    <a:pt x="530" y="134"/>
                  </a:cubicBezTo>
                  <a:cubicBezTo>
                    <a:pt x="530" y="153"/>
                    <a:pt x="530" y="153"/>
                    <a:pt x="530" y="153"/>
                  </a:cubicBezTo>
                  <a:close/>
                  <a:moveTo>
                    <a:pt x="530" y="181"/>
                  </a:moveTo>
                  <a:cubicBezTo>
                    <a:pt x="521" y="181"/>
                    <a:pt x="521" y="181"/>
                    <a:pt x="521" y="181"/>
                  </a:cubicBezTo>
                  <a:cubicBezTo>
                    <a:pt x="521" y="162"/>
                    <a:pt x="521" y="162"/>
                    <a:pt x="521" y="162"/>
                  </a:cubicBezTo>
                  <a:cubicBezTo>
                    <a:pt x="530" y="162"/>
                    <a:pt x="530" y="162"/>
                    <a:pt x="530" y="162"/>
                  </a:cubicBezTo>
                  <a:cubicBezTo>
                    <a:pt x="530" y="181"/>
                    <a:pt x="530" y="181"/>
                    <a:pt x="530" y="181"/>
                  </a:cubicBezTo>
                  <a:close/>
                  <a:moveTo>
                    <a:pt x="530" y="209"/>
                  </a:moveTo>
                  <a:cubicBezTo>
                    <a:pt x="521" y="209"/>
                    <a:pt x="521" y="209"/>
                    <a:pt x="521" y="209"/>
                  </a:cubicBezTo>
                  <a:cubicBezTo>
                    <a:pt x="521" y="190"/>
                    <a:pt x="521" y="190"/>
                    <a:pt x="521" y="190"/>
                  </a:cubicBezTo>
                  <a:cubicBezTo>
                    <a:pt x="530" y="190"/>
                    <a:pt x="530" y="190"/>
                    <a:pt x="530" y="190"/>
                  </a:cubicBezTo>
                  <a:cubicBezTo>
                    <a:pt x="530" y="209"/>
                    <a:pt x="530" y="209"/>
                    <a:pt x="530" y="209"/>
                  </a:cubicBezTo>
                  <a:close/>
                  <a:moveTo>
                    <a:pt x="0" y="29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4" y="33"/>
                    <a:pt x="74" y="33"/>
                    <a:pt x="74" y="33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0" y="29"/>
                    <a:pt x="0" y="29"/>
                    <a:pt x="0" y="29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17" name="Freeform 26"/>
            <p:cNvSpPr>
              <a:spLocks noEditPoints="1"/>
            </p:cNvSpPr>
            <p:nvPr/>
          </p:nvSpPr>
          <p:spPr bwMode="auto">
            <a:xfrm>
              <a:off x="3629571" y="4899070"/>
              <a:ext cx="477712" cy="239669"/>
            </a:xfrm>
            <a:custGeom>
              <a:avLst/>
              <a:gdLst>
                <a:gd name="T0" fmla="*/ 58 w 359"/>
                <a:gd name="T1" fmla="*/ 0 h 181"/>
                <a:gd name="T2" fmla="*/ 74 w 359"/>
                <a:gd name="T3" fmla="*/ 24 h 181"/>
                <a:gd name="T4" fmla="*/ 58 w 359"/>
                <a:gd name="T5" fmla="*/ 33 h 181"/>
                <a:gd name="T6" fmla="*/ 0 w 359"/>
                <a:gd name="T7" fmla="*/ 29 h 181"/>
                <a:gd name="T8" fmla="*/ 349 w 359"/>
                <a:gd name="T9" fmla="*/ 181 h 181"/>
                <a:gd name="T10" fmla="*/ 359 w 359"/>
                <a:gd name="T11" fmla="*/ 162 h 181"/>
                <a:gd name="T12" fmla="*/ 359 w 359"/>
                <a:gd name="T13" fmla="*/ 153 h 181"/>
                <a:gd name="T14" fmla="*/ 349 w 359"/>
                <a:gd name="T15" fmla="*/ 134 h 181"/>
                <a:gd name="T16" fmla="*/ 359 w 359"/>
                <a:gd name="T17" fmla="*/ 153 h 181"/>
                <a:gd name="T18" fmla="*/ 349 w 359"/>
                <a:gd name="T19" fmla="*/ 124 h 181"/>
                <a:gd name="T20" fmla="*/ 358 w 359"/>
                <a:gd name="T21" fmla="*/ 105 h 181"/>
                <a:gd name="T22" fmla="*/ 356 w 359"/>
                <a:gd name="T23" fmla="*/ 95 h 181"/>
                <a:gd name="T24" fmla="*/ 342 w 359"/>
                <a:gd name="T25" fmla="*/ 80 h 181"/>
                <a:gd name="T26" fmla="*/ 356 w 359"/>
                <a:gd name="T27" fmla="*/ 95 h 181"/>
                <a:gd name="T28" fmla="*/ 334 w 359"/>
                <a:gd name="T29" fmla="*/ 51 h 181"/>
                <a:gd name="T30" fmla="*/ 338 w 359"/>
                <a:gd name="T31" fmla="*/ 72 h 181"/>
                <a:gd name="T32" fmla="*/ 327 w 359"/>
                <a:gd name="T33" fmla="*/ 44 h 181"/>
                <a:gd name="T34" fmla="*/ 306 w 359"/>
                <a:gd name="T35" fmla="*/ 43 h 181"/>
                <a:gd name="T36" fmla="*/ 327 w 359"/>
                <a:gd name="T37" fmla="*/ 44 h 181"/>
                <a:gd name="T38" fmla="*/ 281 w 359"/>
                <a:gd name="T39" fmla="*/ 26 h 181"/>
                <a:gd name="T40" fmla="*/ 297 w 359"/>
                <a:gd name="T41" fmla="*/ 39 h 181"/>
                <a:gd name="T42" fmla="*/ 271 w 359"/>
                <a:gd name="T43" fmla="*/ 25 h 181"/>
                <a:gd name="T44" fmla="*/ 252 w 359"/>
                <a:gd name="T45" fmla="*/ 33 h 181"/>
                <a:gd name="T46" fmla="*/ 271 w 359"/>
                <a:gd name="T47" fmla="*/ 25 h 181"/>
                <a:gd name="T48" fmla="*/ 224 w 359"/>
                <a:gd name="T49" fmla="*/ 24 h 181"/>
                <a:gd name="T50" fmla="*/ 243 w 359"/>
                <a:gd name="T51" fmla="*/ 33 h 181"/>
                <a:gd name="T52" fmla="*/ 214 w 359"/>
                <a:gd name="T53" fmla="*/ 24 h 181"/>
                <a:gd name="T54" fmla="*/ 195 w 359"/>
                <a:gd name="T55" fmla="*/ 33 h 181"/>
                <a:gd name="T56" fmla="*/ 214 w 359"/>
                <a:gd name="T57" fmla="*/ 24 h 181"/>
                <a:gd name="T58" fmla="*/ 167 w 359"/>
                <a:gd name="T59" fmla="*/ 24 h 181"/>
                <a:gd name="T60" fmla="*/ 186 w 359"/>
                <a:gd name="T61" fmla="*/ 33 h 181"/>
                <a:gd name="T62" fmla="*/ 158 w 359"/>
                <a:gd name="T63" fmla="*/ 24 h 181"/>
                <a:gd name="T64" fmla="*/ 139 w 359"/>
                <a:gd name="T65" fmla="*/ 33 h 181"/>
                <a:gd name="T66" fmla="*/ 158 w 359"/>
                <a:gd name="T67" fmla="*/ 24 h 181"/>
                <a:gd name="T68" fmla="*/ 110 w 359"/>
                <a:gd name="T69" fmla="*/ 24 h 181"/>
                <a:gd name="T70" fmla="*/ 129 w 359"/>
                <a:gd name="T71" fmla="*/ 33 h 181"/>
                <a:gd name="T72" fmla="*/ 101 w 359"/>
                <a:gd name="T73" fmla="*/ 24 h 181"/>
                <a:gd name="T74" fmla="*/ 82 w 359"/>
                <a:gd name="T75" fmla="*/ 33 h 181"/>
                <a:gd name="T76" fmla="*/ 101 w 359"/>
                <a:gd name="T77" fmla="*/ 2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9" h="181">
                  <a:moveTo>
                    <a:pt x="0" y="29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4" y="33"/>
                    <a:pt x="74" y="33"/>
                    <a:pt x="74" y="33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0" y="29"/>
                    <a:pt x="0" y="29"/>
                    <a:pt x="0" y="29"/>
                  </a:cubicBezTo>
                  <a:close/>
                  <a:moveTo>
                    <a:pt x="359" y="181"/>
                  </a:moveTo>
                  <a:cubicBezTo>
                    <a:pt x="349" y="181"/>
                    <a:pt x="349" y="181"/>
                    <a:pt x="349" y="181"/>
                  </a:cubicBezTo>
                  <a:cubicBezTo>
                    <a:pt x="349" y="162"/>
                    <a:pt x="349" y="162"/>
                    <a:pt x="349" y="162"/>
                  </a:cubicBezTo>
                  <a:cubicBezTo>
                    <a:pt x="359" y="162"/>
                    <a:pt x="359" y="162"/>
                    <a:pt x="359" y="162"/>
                  </a:cubicBezTo>
                  <a:cubicBezTo>
                    <a:pt x="359" y="181"/>
                    <a:pt x="359" y="181"/>
                    <a:pt x="359" y="181"/>
                  </a:cubicBezTo>
                  <a:close/>
                  <a:moveTo>
                    <a:pt x="359" y="153"/>
                  </a:moveTo>
                  <a:cubicBezTo>
                    <a:pt x="349" y="153"/>
                    <a:pt x="349" y="153"/>
                    <a:pt x="349" y="153"/>
                  </a:cubicBezTo>
                  <a:cubicBezTo>
                    <a:pt x="349" y="134"/>
                    <a:pt x="349" y="134"/>
                    <a:pt x="349" y="134"/>
                  </a:cubicBezTo>
                  <a:cubicBezTo>
                    <a:pt x="359" y="134"/>
                    <a:pt x="359" y="134"/>
                    <a:pt x="359" y="134"/>
                  </a:cubicBezTo>
                  <a:cubicBezTo>
                    <a:pt x="359" y="153"/>
                    <a:pt x="359" y="153"/>
                    <a:pt x="359" y="153"/>
                  </a:cubicBezTo>
                  <a:close/>
                  <a:moveTo>
                    <a:pt x="359" y="124"/>
                  </a:moveTo>
                  <a:cubicBezTo>
                    <a:pt x="349" y="124"/>
                    <a:pt x="349" y="124"/>
                    <a:pt x="349" y="124"/>
                  </a:cubicBezTo>
                  <a:cubicBezTo>
                    <a:pt x="348" y="106"/>
                    <a:pt x="348" y="106"/>
                    <a:pt x="348" y="106"/>
                  </a:cubicBezTo>
                  <a:cubicBezTo>
                    <a:pt x="358" y="105"/>
                    <a:pt x="358" y="105"/>
                    <a:pt x="358" y="105"/>
                  </a:cubicBezTo>
                  <a:cubicBezTo>
                    <a:pt x="359" y="124"/>
                    <a:pt x="359" y="124"/>
                    <a:pt x="359" y="124"/>
                  </a:cubicBezTo>
                  <a:close/>
                  <a:moveTo>
                    <a:pt x="356" y="95"/>
                  </a:moveTo>
                  <a:cubicBezTo>
                    <a:pt x="350" y="76"/>
                    <a:pt x="350" y="76"/>
                    <a:pt x="350" y="76"/>
                  </a:cubicBezTo>
                  <a:cubicBezTo>
                    <a:pt x="342" y="80"/>
                    <a:pt x="342" y="80"/>
                    <a:pt x="342" y="80"/>
                  </a:cubicBezTo>
                  <a:cubicBezTo>
                    <a:pt x="344" y="85"/>
                    <a:pt x="346" y="91"/>
                    <a:pt x="347" y="97"/>
                  </a:cubicBezTo>
                  <a:cubicBezTo>
                    <a:pt x="356" y="95"/>
                    <a:pt x="356" y="95"/>
                    <a:pt x="356" y="95"/>
                  </a:cubicBezTo>
                  <a:close/>
                  <a:moveTo>
                    <a:pt x="346" y="67"/>
                  </a:moveTo>
                  <a:cubicBezTo>
                    <a:pt x="334" y="51"/>
                    <a:pt x="334" y="51"/>
                    <a:pt x="334" y="51"/>
                  </a:cubicBezTo>
                  <a:cubicBezTo>
                    <a:pt x="327" y="58"/>
                    <a:pt x="327" y="58"/>
                    <a:pt x="327" y="58"/>
                  </a:cubicBezTo>
                  <a:cubicBezTo>
                    <a:pt x="338" y="72"/>
                    <a:pt x="338" y="72"/>
                    <a:pt x="338" y="72"/>
                  </a:cubicBezTo>
                  <a:cubicBezTo>
                    <a:pt x="346" y="67"/>
                    <a:pt x="346" y="67"/>
                    <a:pt x="346" y="67"/>
                  </a:cubicBezTo>
                  <a:close/>
                  <a:moveTo>
                    <a:pt x="327" y="44"/>
                  </a:moveTo>
                  <a:cubicBezTo>
                    <a:pt x="310" y="34"/>
                    <a:pt x="310" y="34"/>
                    <a:pt x="310" y="34"/>
                  </a:cubicBezTo>
                  <a:cubicBezTo>
                    <a:pt x="306" y="43"/>
                    <a:pt x="306" y="43"/>
                    <a:pt x="306" y="43"/>
                  </a:cubicBezTo>
                  <a:cubicBezTo>
                    <a:pt x="321" y="52"/>
                    <a:pt x="321" y="52"/>
                    <a:pt x="321" y="52"/>
                  </a:cubicBezTo>
                  <a:cubicBezTo>
                    <a:pt x="327" y="44"/>
                    <a:pt x="327" y="44"/>
                    <a:pt x="327" y="44"/>
                  </a:cubicBezTo>
                  <a:close/>
                  <a:moveTo>
                    <a:pt x="300" y="30"/>
                  </a:moveTo>
                  <a:cubicBezTo>
                    <a:pt x="281" y="26"/>
                    <a:pt x="281" y="26"/>
                    <a:pt x="281" y="26"/>
                  </a:cubicBezTo>
                  <a:cubicBezTo>
                    <a:pt x="280" y="35"/>
                    <a:pt x="280" y="35"/>
                    <a:pt x="280" y="35"/>
                  </a:cubicBezTo>
                  <a:cubicBezTo>
                    <a:pt x="297" y="39"/>
                    <a:pt x="297" y="39"/>
                    <a:pt x="297" y="39"/>
                  </a:cubicBezTo>
                  <a:cubicBezTo>
                    <a:pt x="300" y="30"/>
                    <a:pt x="300" y="30"/>
                    <a:pt x="300" y="30"/>
                  </a:cubicBezTo>
                  <a:close/>
                  <a:moveTo>
                    <a:pt x="271" y="25"/>
                  </a:moveTo>
                  <a:cubicBezTo>
                    <a:pt x="252" y="24"/>
                    <a:pt x="252" y="24"/>
                    <a:pt x="252" y="24"/>
                  </a:cubicBezTo>
                  <a:cubicBezTo>
                    <a:pt x="252" y="33"/>
                    <a:pt x="252" y="33"/>
                    <a:pt x="252" y="33"/>
                  </a:cubicBezTo>
                  <a:cubicBezTo>
                    <a:pt x="271" y="34"/>
                    <a:pt x="271" y="34"/>
                    <a:pt x="271" y="34"/>
                  </a:cubicBezTo>
                  <a:cubicBezTo>
                    <a:pt x="271" y="25"/>
                    <a:pt x="271" y="25"/>
                    <a:pt x="271" y="25"/>
                  </a:cubicBezTo>
                  <a:close/>
                  <a:moveTo>
                    <a:pt x="243" y="24"/>
                  </a:moveTo>
                  <a:cubicBezTo>
                    <a:pt x="224" y="24"/>
                    <a:pt x="224" y="24"/>
                    <a:pt x="224" y="24"/>
                  </a:cubicBezTo>
                  <a:cubicBezTo>
                    <a:pt x="224" y="33"/>
                    <a:pt x="224" y="33"/>
                    <a:pt x="224" y="33"/>
                  </a:cubicBezTo>
                  <a:cubicBezTo>
                    <a:pt x="243" y="33"/>
                    <a:pt x="243" y="33"/>
                    <a:pt x="243" y="33"/>
                  </a:cubicBezTo>
                  <a:cubicBezTo>
                    <a:pt x="243" y="24"/>
                    <a:pt x="243" y="24"/>
                    <a:pt x="243" y="24"/>
                  </a:cubicBezTo>
                  <a:close/>
                  <a:moveTo>
                    <a:pt x="214" y="24"/>
                  </a:moveTo>
                  <a:cubicBezTo>
                    <a:pt x="195" y="24"/>
                    <a:pt x="195" y="24"/>
                    <a:pt x="195" y="24"/>
                  </a:cubicBezTo>
                  <a:cubicBezTo>
                    <a:pt x="195" y="33"/>
                    <a:pt x="195" y="33"/>
                    <a:pt x="195" y="33"/>
                  </a:cubicBezTo>
                  <a:cubicBezTo>
                    <a:pt x="214" y="33"/>
                    <a:pt x="214" y="33"/>
                    <a:pt x="214" y="33"/>
                  </a:cubicBezTo>
                  <a:cubicBezTo>
                    <a:pt x="214" y="24"/>
                    <a:pt x="214" y="24"/>
                    <a:pt x="214" y="24"/>
                  </a:cubicBezTo>
                  <a:close/>
                  <a:moveTo>
                    <a:pt x="186" y="24"/>
                  </a:moveTo>
                  <a:cubicBezTo>
                    <a:pt x="167" y="24"/>
                    <a:pt x="167" y="24"/>
                    <a:pt x="167" y="24"/>
                  </a:cubicBezTo>
                  <a:cubicBezTo>
                    <a:pt x="167" y="33"/>
                    <a:pt x="167" y="33"/>
                    <a:pt x="167" y="33"/>
                  </a:cubicBezTo>
                  <a:cubicBezTo>
                    <a:pt x="186" y="33"/>
                    <a:pt x="186" y="33"/>
                    <a:pt x="186" y="33"/>
                  </a:cubicBezTo>
                  <a:cubicBezTo>
                    <a:pt x="186" y="24"/>
                    <a:pt x="186" y="24"/>
                    <a:pt x="186" y="24"/>
                  </a:cubicBezTo>
                  <a:close/>
                  <a:moveTo>
                    <a:pt x="158" y="24"/>
                  </a:moveTo>
                  <a:cubicBezTo>
                    <a:pt x="139" y="24"/>
                    <a:pt x="139" y="24"/>
                    <a:pt x="139" y="24"/>
                  </a:cubicBezTo>
                  <a:cubicBezTo>
                    <a:pt x="139" y="33"/>
                    <a:pt x="139" y="33"/>
                    <a:pt x="139" y="33"/>
                  </a:cubicBezTo>
                  <a:cubicBezTo>
                    <a:pt x="158" y="33"/>
                    <a:pt x="158" y="33"/>
                    <a:pt x="158" y="33"/>
                  </a:cubicBezTo>
                  <a:cubicBezTo>
                    <a:pt x="158" y="24"/>
                    <a:pt x="158" y="24"/>
                    <a:pt x="158" y="24"/>
                  </a:cubicBezTo>
                  <a:close/>
                  <a:moveTo>
                    <a:pt x="129" y="24"/>
                  </a:moveTo>
                  <a:cubicBezTo>
                    <a:pt x="110" y="24"/>
                    <a:pt x="110" y="24"/>
                    <a:pt x="110" y="24"/>
                  </a:cubicBezTo>
                  <a:cubicBezTo>
                    <a:pt x="110" y="33"/>
                    <a:pt x="110" y="33"/>
                    <a:pt x="110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9" y="24"/>
                    <a:pt x="129" y="24"/>
                    <a:pt x="129" y="24"/>
                  </a:cubicBezTo>
                  <a:close/>
                  <a:moveTo>
                    <a:pt x="101" y="24"/>
                  </a:moveTo>
                  <a:cubicBezTo>
                    <a:pt x="82" y="24"/>
                    <a:pt x="82" y="24"/>
                    <a:pt x="82" y="24"/>
                  </a:cubicBezTo>
                  <a:cubicBezTo>
                    <a:pt x="82" y="33"/>
                    <a:pt x="82" y="33"/>
                    <a:pt x="82" y="33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24"/>
                    <a:pt x="101" y="24"/>
                    <a:pt x="101" y="24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18" name="Freeform 27"/>
            <p:cNvSpPr>
              <a:spLocks noEditPoints="1"/>
            </p:cNvSpPr>
            <p:nvPr/>
          </p:nvSpPr>
          <p:spPr bwMode="auto">
            <a:xfrm>
              <a:off x="4981765" y="4702256"/>
              <a:ext cx="704665" cy="431721"/>
            </a:xfrm>
            <a:custGeom>
              <a:avLst/>
              <a:gdLst>
                <a:gd name="T0" fmla="*/ 472 w 530"/>
                <a:gd name="T1" fmla="*/ 25 h 323"/>
                <a:gd name="T2" fmla="*/ 472 w 530"/>
                <a:gd name="T3" fmla="*/ 34 h 323"/>
                <a:gd name="T4" fmla="*/ 0 w 530"/>
                <a:gd name="T5" fmla="*/ 323 h 323"/>
                <a:gd name="T6" fmla="*/ 0 w 530"/>
                <a:gd name="T7" fmla="*/ 304 h 323"/>
                <a:gd name="T8" fmla="*/ 9 w 530"/>
                <a:gd name="T9" fmla="*/ 295 h 323"/>
                <a:gd name="T10" fmla="*/ 0 w 530"/>
                <a:gd name="T11" fmla="*/ 295 h 323"/>
                <a:gd name="T12" fmla="*/ 9 w 530"/>
                <a:gd name="T13" fmla="*/ 248 h 323"/>
                <a:gd name="T14" fmla="*/ 0 w 530"/>
                <a:gd name="T15" fmla="*/ 238 h 323"/>
                <a:gd name="T16" fmla="*/ 0 w 530"/>
                <a:gd name="T17" fmla="*/ 219 h 323"/>
                <a:gd name="T18" fmla="*/ 9 w 530"/>
                <a:gd name="T19" fmla="*/ 210 h 323"/>
                <a:gd name="T20" fmla="*/ 0 w 530"/>
                <a:gd name="T21" fmla="*/ 210 h 323"/>
                <a:gd name="T22" fmla="*/ 9 w 530"/>
                <a:gd name="T23" fmla="*/ 163 h 323"/>
                <a:gd name="T24" fmla="*/ 0 w 530"/>
                <a:gd name="T25" fmla="*/ 153 h 323"/>
                <a:gd name="T26" fmla="*/ 0 w 530"/>
                <a:gd name="T27" fmla="*/ 134 h 323"/>
                <a:gd name="T28" fmla="*/ 9 w 530"/>
                <a:gd name="T29" fmla="*/ 125 h 323"/>
                <a:gd name="T30" fmla="*/ 0 w 530"/>
                <a:gd name="T31" fmla="*/ 125 h 323"/>
                <a:gd name="T32" fmla="*/ 17 w 530"/>
                <a:gd name="T33" fmla="*/ 81 h 323"/>
                <a:gd name="T34" fmla="*/ 13 w 530"/>
                <a:gd name="T35" fmla="*/ 68 h 323"/>
                <a:gd name="T36" fmla="*/ 21 w 530"/>
                <a:gd name="T37" fmla="*/ 72 h 323"/>
                <a:gd name="T38" fmla="*/ 49 w 530"/>
                <a:gd name="T39" fmla="*/ 35 h 323"/>
                <a:gd name="T40" fmla="*/ 32 w 530"/>
                <a:gd name="T41" fmla="*/ 45 h 323"/>
                <a:gd name="T42" fmla="*/ 79 w 530"/>
                <a:gd name="T43" fmla="*/ 36 h 323"/>
                <a:gd name="T44" fmla="*/ 87 w 530"/>
                <a:gd name="T45" fmla="*/ 25 h 323"/>
                <a:gd name="T46" fmla="*/ 88 w 530"/>
                <a:gd name="T47" fmla="*/ 35 h 323"/>
                <a:gd name="T48" fmla="*/ 135 w 530"/>
                <a:gd name="T49" fmla="*/ 25 h 323"/>
                <a:gd name="T50" fmla="*/ 116 w 530"/>
                <a:gd name="T51" fmla="*/ 25 h 323"/>
                <a:gd name="T52" fmla="*/ 163 w 530"/>
                <a:gd name="T53" fmla="*/ 34 h 323"/>
                <a:gd name="T54" fmla="*/ 173 w 530"/>
                <a:gd name="T55" fmla="*/ 25 h 323"/>
                <a:gd name="T56" fmla="*/ 173 w 530"/>
                <a:gd name="T57" fmla="*/ 34 h 323"/>
                <a:gd name="T58" fmla="*/ 220 w 530"/>
                <a:gd name="T59" fmla="*/ 25 h 323"/>
                <a:gd name="T60" fmla="*/ 201 w 530"/>
                <a:gd name="T61" fmla="*/ 25 h 323"/>
                <a:gd name="T62" fmla="*/ 248 w 530"/>
                <a:gd name="T63" fmla="*/ 34 h 323"/>
                <a:gd name="T64" fmla="*/ 258 w 530"/>
                <a:gd name="T65" fmla="*/ 25 h 323"/>
                <a:gd name="T66" fmla="*/ 258 w 530"/>
                <a:gd name="T67" fmla="*/ 34 h 323"/>
                <a:gd name="T68" fmla="*/ 305 w 530"/>
                <a:gd name="T69" fmla="*/ 25 h 323"/>
                <a:gd name="T70" fmla="*/ 286 w 530"/>
                <a:gd name="T71" fmla="*/ 25 h 323"/>
                <a:gd name="T72" fmla="*/ 333 w 530"/>
                <a:gd name="T73" fmla="*/ 34 h 323"/>
                <a:gd name="T74" fmla="*/ 343 w 530"/>
                <a:gd name="T75" fmla="*/ 25 h 323"/>
                <a:gd name="T76" fmla="*/ 343 w 530"/>
                <a:gd name="T77" fmla="*/ 34 h 323"/>
                <a:gd name="T78" fmla="*/ 390 w 530"/>
                <a:gd name="T79" fmla="*/ 25 h 323"/>
                <a:gd name="T80" fmla="*/ 371 w 530"/>
                <a:gd name="T81" fmla="*/ 25 h 323"/>
                <a:gd name="T82" fmla="*/ 418 w 530"/>
                <a:gd name="T83" fmla="*/ 34 h 323"/>
                <a:gd name="T84" fmla="*/ 428 w 530"/>
                <a:gd name="T85" fmla="*/ 25 h 323"/>
                <a:gd name="T86" fmla="*/ 428 w 530"/>
                <a:gd name="T87" fmla="*/ 34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30" h="323">
                  <a:moveTo>
                    <a:pt x="530" y="29"/>
                  </a:moveTo>
                  <a:cubicBezTo>
                    <a:pt x="472" y="0"/>
                    <a:pt x="472" y="0"/>
                    <a:pt x="472" y="0"/>
                  </a:cubicBezTo>
                  <a:cubicBezTo>
                    <a:pt x="472" y="25"/>
                    <a:pt x="472" y="25"/>
                    <a:pt x="472" y="25"/>
                  </a:cubicBezTo>
                  <a:cubicBezTo>
                    <a:pt x="456" y="25"/>
                    <a:pt x="456" y="25"/>
                    <a:pt x="456" y="25"/>
                  </a:cubicBezTo>
                  <a:cubicBezTo>
                    <a:pt x="456" y="34"/>
                    <a:pt x="456" y="34"/>
                    <a:pt x="456" y="34"/>
                  </a:cubicBezTo>
                  <a:cubicBezTo>
                    <a:pt x="472" y="34"/>
                    <a:pt x="472" y="34"/>
                    <a:pt x="472" y="34"/>
                  </a:cubicBezTo>
                  <a:cubicBezTo>
                    <a:pt x="472" y="58"/>
                    <a:pt x="472" y="58"/>
                    <a:pt x="472" y="58"/>
                  </a:cubicBezTo>
                  <a:cubicBezTo>
                    <a:pt x="530" y="29"/>
                    <a:pt x="530" y="29"/>
                    <a:pt x="530" y="29"/>
                  </a:cubicBezTo>
                  <a:close/>
                  <a:moveTo>
                    <a:pt x="0" y="323"/>
                  </a:moveTo>
                  <a:cubicBezTo>
                    <a:pt x="9" y="323"/>
                    <a:pt x="9" y="323"/>
                    <a:pt x="9" y="323"/>
                  </a:cubicBezTo>
                  <a:cubicBezTo>
                    <a:pt x="9" y="304"/>
                    <a:pt x="9" y="304"/>
                    <a:pt x="9" y="304"/>
                  </a:cubicBezTo>
                  <a:cubicBezTo>
                    <a:pt x="0" y="304"/>
                    <a:pt x="0" y="304"/>
                    <a:pt x="0" y="304"/>
                  </a:cubicBezTo>
                  <a:cubicBezTo>
                    <a:pt x="0" y="323"/>
                    <a:pt x="0" y="323"/>
                    <a:pt x="0" y="323"/>
                  </a:cubicBezTo>
                  <a:close/>
                  <a:moveTo>
                    <a:pt x="0" y="295"/>
                  </a:moveTo>
                  <a:cubicBezTo>
                    <a:pt x="9" y="295"/>
                    <a:pt x="9" y="295"/>
                    <a:pt x="9" y="295"/>
                  </a:cubicBezTo>
                  <a:cubicBezTo>
                    <a:pt x="9" y="276"/>
                    <a:pt x="9" y="276"/>
                    <a:pt x="9" y="276"/>
                  </a:cubicBezTo>
                  <a:cubicBezTo>
                    <a:pt x="0" y="276"/>
                    <a:pt x="0" y="276"/>
                    <a:pt x="0" y="276"/>
                  </a:cubicBezTo>
                  <a:cubicBezTo>
                    <a:pt x="0" y="295"/>
                    <a:pt x="0" y="295"/>
                    <a:pt x="0" y="295"/>
                  </a:cubicBezTo>
                  <a:close/>
                  <a:moveTo>
                    <a:pt x="0" y="267"/>
                  </a:moveTo>
                  <a:cubicBezTo>
                    <a:pt x="9" y="267"/>
                    <a:pt x="9" y="267"/>
                    <a:pt x="9" y="267"/>
                  </a:cubicBezTo>
                  <a:cubicBezTo>
                    <a:pt x="9" y="248"/>
                    <a:pt x="9" y="248"/>
                    <a:pt x="9" y="248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67"/>
                    <a:pt x="0" y="267"/>
                    <a:pt x="0" y="267"/>
                  </a:cubicBezTo>
                  <a:close/>
                  <a:moveTo>
                    <a:pt x="0" y="238"/>
                  </a:moveTo>
                  <a:cubicBezTo>
                    <a:pt x="9" y="238"/>
                    <a:pt x="9" y="238"/>
                    <a:pt x="9" y="238"/>
                  </a:cubicBezTo>
                  <a:cubicBezTo>
                    <a:pt x="9" y="219"/>
                    <a:pt x="9" y="219"/>
                    <a:pt x="9" y="219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0" y="238"/>
                    <a:pt x="0" y="238"/>
                    <a:pt x="0" y="238"/>
                  </a:cubicBezTo>
                  <a:close/>
                  <a:moveTo>
                    <a:pt x="0" y="210"/>
                  </a:moveTo>
                  <a:cubicBezTo>
                    <a:pt x="9" y="210"/>
                    <a:pt x="9" y="210"/>
                    <a:pt x="9" y="210"/>
                  </a:cubicBezTo>
                  <a:cubicBezTo>
                    <a:pt x="9" y="191"/>
                    <a:pt x="9" y="191"/>
                    <a:pt x="9" y="191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210"/>
                    <a:pt x="0" y="210"/>
                    <a:pt x="0" y="210"/>
                  </a:cubicBezTo>
                  <a:close/>
                  <a:moveTo>
                    <a:pt x="0" y="182"/>
                  </a:moveTo>
                  <a:cubicBezTo>
                    <a:pt x="9" y="182"/>
                    <a:pt x="9" y="182"/>
                    <a:pt x="9" y="182"/>
                  </a:cubicBezTo>
                  <a:cubicBezTo>
                    <a:pt x="9" y="163"/>
                    <a:pt x="9" y="163"/>
                    <a:pt x="9" y="163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182"/>
                    <a:pt x="0" y="182"/>
                    <a:pt x="0" y="182"/>
                  </a:cubicBezTo>
                  <a:close/>
                  <a:moveTo>
                    <a:pt x="0" y="153"/>
                  </a:moveTo>
                  <a:cubicBezTo>
                    <a:pt x="9" y="153"/>
                    <a:pt x="9" y="153"/>
                    <a:pt x="9" y="153"/>
                  </a:cubicBezTo>
                  <a:cubicBezTo>
                    <a:pt x="9" y="134"/>
                    <a:pt x="9" y="134"/>
                    <a:pt x="9" y="134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153"/>
                    <a:pt x="0" y="153"/>
                    <a:pt x="0" y="153"/>
                  </a:cubicBezTo>
                  <a:close/>
                  <a:moveTo>
                    <a:pt x="0" y="125"/>
                  </a:moveTo>
                  <a:cubicBezTo>
                    <a:pt x="9" y="125"/>
                    <a:pt x="9" y="125"/>
                    <a:pt x="9" y="125"/>
                  </a:cubicBezTo>
                  <a:cubicBezTo>
                    <a:pt x="10" y="107"/>
                    <a:pt x="10" y="107"/>
                    <a:pt x="10" y="107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0" y="125"/>
                    <a:pt x="0" y="125"/>
                    <a:pt x="0" y="125"/>
                  </a:cubicBezTo>
                  <a:close/>
                  <a:moveTo>
                    <a:pt x="3" y="96"/>
                  </a:moveTo>
                  <a:cubicBezTo>
                    <a:pt x="8" y="77"/>
                    <a:pt x="8" y="77"/>
                    <a:pt x="8" y="77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5" y="86"/>
                    <a:pt x="13" y="92"/>
                    <a:pt x="12" y="98"/>
                  </a:cubicBezTo>
                  <a:cubicBezTo>
                    <a:pt x="3" y="96"/>
                    <a:pt x="3" y="96"/>
                    <a:pt x="3" y="96"/>
                  </a:cubicBezTo>
                  <a:close/>
                  <a:moveTo>
                    <a:pt x="13" y="68"/>
                  </a:moveTo>
                  <a:cubicBezTo>
                    <a:pt x="25" y="52"/>
                    <a:pt x="25" y="52"/>
                    <a:pt x="25" y="52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21" y="72"/>
                    <a:pt x="21" y="72"/>
                    <a:pt x="21" y="72"/>
                  </a:cubicBezTo>
                  <a:cubicBezTo>
                    <a:pt x="13" y="68"/>
                    <a:pt x="13" y="68"/>
                    <a:pt x="13" y="68"/>
                  </a:cubicBezTo>
                  <a:close/>
                  <a:moveTo>
                    <a:pt x="32" y="45"/>
                  </a:moveTo>
                  <a:cubicBezTo>
                    <a:pt x="49" y="35"/>
                    <a:pt x="49" y="35"/>
                    <a:pt x="49" y="35"/>
                  </a:cubicBezTo>
                  <a:cubicBezTo>
                    <a:pt x="53" y="43"/>
                    <a:pt x="53" y="43"/>
                    <a:pt x="53" y="43"/>
                  </a:cubicBezTo>
                  <a:cubicBezTo>
                    <a:pt x="38" y="52"/>
                    <a:pt x="38" y="52"/>
                    <a:pt x="38" y="52"/>
                  </a:cubicBezTo>
                  <a:cubicBezTo>
                    <a:pt x="32" y="45"/>
                    <a:pt x="32" y="45"/>
                    <a:pt x="32" y="45"/>
                  </a:cubicBezTo>
                  <a:close/>
                  <a:moveTo>
                    <a:pt x="58" y="31"/>
                  </a:moveTo>
                  <a:cubicBezTo>
                    <a:pt x="78" y="26"/>
                    <a:pt x="78" y="26"/>
                    <a:pt x="78" y="26"/>
                  </a:cubicBezTo>
                  <a:cubicBezTo>
                    <a:pt x="79" y="36"/>
                    <a:pt x="79" y="36"/>
                    <a:pt x="79" y="36"/>
                  </a:cubicBezTo>
                  <a:cubicBezTo>
                    <a:pt x="61" y="40"/>
                    <a:pt x="61" y="40"/>
                    <a:pt x="61" y="40"/>
                  </a:cubicBezTo>
                  <a:cubicBezTo>
                    <a:pt x="58" y="31"/>
                    <a:pt x="58" y="31"/>
                    <a:pt x="58" y="31"/>
                  </a:cubicBezTo>
                  <a:close/>
                  <a:moveTo>
                    <a:pt x="87" y="25"/>
                  </a:moveTo>
                  <a:cubicBezTo>
                    <a:pt x="107" y="25"/>
                    <a:pt x="107" y="25"/>
                    <a:pt x="107" y="25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88" y="35"/>
                    <a:pt x="88" y="35"/>
                    <a:pt x="88" y="35"/>
                  </a:cubicBezTo>
                  <a:cubicBezTo>
                    <a:pt x="87" y="25"/>
                    <a:pt x="87" y="25"/>
                    <a:pt x="87" y="25"/>
                  </a:cubicBezTo>
                  <a:close/>
                  <a:moveTo>
                    <a:pt x="116" y="25"/>
                  </a:moveTo>
                  <a:cubicBezTo>
                    <a:pt x="135" y="25"/>
                    <a:pt x="135" y="25"/>
                    <a:pt x="135" y="25"/>
                  </a:cubicBezTo>
                  <a:cubicBezTo>
                    <a:pt x="135" y="34"/>
                    <a:pt x="135" y="34"/>
                    <a:pt x="135" y="34"/>
                  </a:cubicBezTo>
                  <a:cubicBezTo>
                    <a:pt x="116" y="34"/>
                    <a:pt x="116" y="34"/>
                    <a:pt x="116" y="34"/>
                  </a:cubicBezTo>
                  <a:cubicBezTo>
                    <a:pt x="116" y="25"/>
                    <a:pt x="116" y="25"/>
                    <a:pt x="116" y="25"/>
                  </a:cubicBezTo>
                  <a:close/>
                  <a:moveTo>
                    <a:pt x="144" y="25"/>
                  </a:moveTo>
                  <a:cubicBezTo>
                    <a:pt x="163" y="25"/>
                    <a:pt x="163" y="25"/>
                    <a:pt x="163" y="25"/>
                  </a:cubicBezTo>
                  <a:cubicBezTo>
                    <a:pt x="163" y="34"/>
                    <a:pt x="163" y="34"/>
                    <a:pt x="163" y="34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44" y="25"/>
                    <a:pt x="144" y="25"/>
                    <a:pt x="144" y="25"/>
                  </a:cubicBezTo>
                  <a:close/>
                  <a:moveTo>
                    <a:pt x="173" y="25"/>
                  </a:moveTo>
                  <a:cubicBezTo>
                    <a:pt x="192" y="25"/>
                    <a:pt x="192" y="25"/>
                    <a:pt x="192" y="25"/>
                  </a:cubicBezTo>
                  <a:cubicBezTo>
                    <a:pt x="192" y="34"/>
                    <a:pt x="192" y="34"/>
                    <a:pt x="192" y="34"/>
                  </a:cubicBezTo>
                  <a:cubicBezTo>
                    <a:pt x="173" y="34"/>
                    <a:pt x="173" y="34"/>
                    <a:pt x="173" y="34"/>
                  </a:cubicBezTo>
                  <a:cubicBezTo>
                    <a:pt x="173" y="25"/>
                    <a:pt x="173" y="25"/>
                    <a:pt x="173" y="25"/>
                  </a:cubicBezTo>
                  <a:close/>
                  <a:moveTo>
                    <a:pt x="201" y="25"/>
                  </a:moveTo>
                  <a:cubicBezTo>
                    <a:pt x="220" y="25"/>
                    <a:pt x="220" y="25"/>
                    <a:pt x="220" y="25"/>
                  </a:cubicBezTo>
                  <a:cubicBezTo>
                    <a:pt x="220" y="34"/>
                    <a:pt x="220" y="34"/>
                    <a:pt x="220" y="34"/>
                  </a:cubicBezTo>
                  <a:cubicBezTo>
                    <a:pt x="201" y="34"/>
                    <a:pt x="201" y="34"/>
                    <a:pt x="201" y="34"/>
                  </a:cubicBezTo>
                  <a:cubicBezTo>
                    <a:pt x="201" y="25"/>
                    <a:pt x="201" y="25"/>
                    <a:pt x="201" y="25"/>
                  </a:cubicBezTo>
                  <a:close/>
                  <a:moveTo>
                    <a:pt x="229" y="25"/>
                  </a:moveTo>
                  <a:cubicBezTo>
                    <a:pt x="248" y="25"/>
                    <a:pt x="248" y="25"/>
                    <a:pt x="248" y="25"/>
                  </a:cubicBezTo>
                  <a:cubicBezTo>
                    <a:pt x="248" y="34"/>
                    <a:pt x="248" y="34"/>
                    <a:pt x="248" y="34"/>
                  </a:cubicBezTo>
                  <a:cubicBezTo>
                    <a:pt x="229" y="34"/>
                    <a:pt x="229" y="34"/>
                    <a:pt x="229" y="34"/>
                  </a:cubicBezTo>
                  <a:cubicBezTo>
                    <a:pt x="229" y="25"/>
                    <a:pt x="229" y="25"/>
                    <a:pt x="229" y="25"/>
                  </a:cubicBezTo>
                  <a:close/>
                  <a:moveTo>
                    <a:pt x="258" y="25"/>
                  </a:moveTo>
                  <a:cubicBezTo>
                    <a:pt x="277" y="25"/>
                    <a:pt x="277" y="25"/>
                    <a:pt x="277" y="25"/>
                  </a:cubicBezTo>
                  <a:cubicBezTo>
                    <a:pt x="277" y="34"/>
                    <a:pt x="277" y="34"/>
                    <a:pt x="277" y="34"/>
                  </a:cubicBezTo>
                  <a:cubicBezTo>
                    <a:pt x="258" y="34"/>
                    <a:pt x="258" y="34"/>
                    <a:pt x="258" y="34"/>
                  </a:cubicBezTo>
                  <a:cubicBezTo>
                    <a:pt x="258" y="25"/>
                    <a:pt x="258" y="25"/>
                    <a:pt x="258" y="25"/>
                  </a:cubicBezTo>
                  <a:close/>
                  <a:moveTo>
                    <a:pt x="286" y="25"/>
                  </a:moveTo>
                  <a:cubicBezTo>
                    <a:pt x="305" y="25"/>
                    <a:pt x="305" y="25"/>
                    <a:pt x="305" y="25"/>
                  </a:cubicBezTo>
                  <a:cubicBezTo>
                    <a:pt x="305" y="34"/>
                    <a:pt x="305" y="34"/>
                    <a:pt x="305" y="34"/>
                  </a:cubicBezTo>
                  <a:cubicBezTo>
                    <a:pt x="286" y="34"/>
                    <a:pt x="286" y="34"/>
                    <a:pt x="286" y="34"/>
                  </a:cubicBezTo>
                  <a:cubicBezTo>
                    <a:pt x="286" y="25"/>
                    <a:pt x="286" y="25"/>
                    <a:pt x="286" y="25"/>
                  </a:cubicBezTo>
                  <a:close/>
                  <a:moveTo>
                    <a:pt x="314" y="25"/>
                  </a:moveTo>
                  <a:cubicBezTo>
                    <a:pt x="333" y="25"/>
                    <a:pt x="333" y="25"/>
                    <a:pt x="333" y="25"/>
                  </a:cubicBezTo>
                  <a:cubicBezTo>
                    <a:pt x="333" y="34"/>
                    <a:pt x="333" y="34"/>
                    <a:pt x="333" y="34"/>
                  </a:cubicBezTo>
                  <a:cubicBezTo>
                    <a:pt x="314" y="34"/>
                    <a:pt x="314" y="34"/>
                    <a:pt x="314" y="34"/>
                  </a:cubicBezTo>
                  <a:cubicBezTo>
                    <a:pt x="314" y="25"/>
                    <a:pt x="314" y="25"/>
                    <a:pt x="314" y="25"/>
                  </a:cubicBezTo>
                  <a:close/>
                  <a:moveTo>
                    <a:pt x="343" y="25"/>
                  </a:moveTo>
                  <a:cubicBezTo>
                    <a:pt x="362" y="25"/>
                    <a:pt x="362" y="25"/>
                    <a:pt x="362" y="25"/>
                  </a:cubicBezTo>
                  <a:cubicBezTo>
                    <a:pt x="362" y="34"/>
                    <a:pt x="362" y="34"/>
                    <a:pt x="362" y="34"/>
                  </a:cubicBezTo>
                  <a:cubicBezTo>
                    <a:pt x="343" y="34"/>
                    <a:pt x="343" y="34"/>
                    <a:pt x="343" y="34"/>
                  </a:cubicBezTo>
                  <a:cubicBezTo>
                    <a:pt x="343" y="25"/>
                    <a:pt x="343" y="25"/>
                    <a:pt x="343" y="25"/>
                  </a:cubicBezTo>
                  <a:close/>
                  <a:moveTo>
                    <a:pt x="371" y="25"/>
                  </a:moveTo>
                  <a:cubicBezTo>
                    <a:pt x="390" y="25"/>
                    <a:pt x="390" y="25"/>
                    <a:pt x="390" y="25"/>
                  </a:cubicBezTo>
                  <a:cubicBezTo>
                    <a:pt x="390" y="34"/>
                    <a:pt x="390" y="34"/>
                    <a:pt x="390" y="34"/>
                  </a:cubicBezTo>
                  <a:cubicBezTo>
                    <a:pt x="371" y="34"/>
                    <a:pt x="371" y="34"/>
                    <a:pt x="371" y="34"/>
                  </a:cubicBezTo>
                  <a:cubicBezTo>
                    <a:pt x="371" y="25"/>
                    <a:pt x="371" y="25"/>
                    <a:pt x="371" y="25"/>
                  </a:cubicBezTo>
                  <a:close/>
                  <a:moveTo>
                    <a:pt x="399" y="25"/>
                  </a:moveTo>
                  <a:cubicBezTo>
                    <a:pt x="418" y="25"/>
                    <a:pt x="418" y="25"/>
                    <a:pt x="418" y="25"/>
                  </a:cubicBezTo>
                  <a:cubicBezTo>
                    <a:pt x="418" y="34"/>
                    <a:pt x="418" y="34"/>
                    <a:pt x="418" y="34"/>
                  </a:cubicBezTo>
                  <a:cubicBezTo>
                    <a:pt x="399" y="34"/>
                    <a:pt x="399" y="34"/>
                    <a:pt x="399" y="34"/>
                  </a:cubicBezTo>
                  <a:cubicBezTo>
                    <a:pt x="399" y="25"/>
                    <a:pt x="399" y="25"/>
                    <a:pt x="399" y="25"/>
                  </a:cubicBezTo>
                  <a:close/>
                  <a:moveTo>
                    <a:pt x="428" y="25"/>
                  </a:moveTo>
                  <a:cubicBezTo>
                    <a:pt x="447" y="25"/>
                    <a:pt x="447" y="25"/>
                    <a:pt x="447" y="25"/>
                  </a:cubicBezTo>
                  <a:cubicBezTo>
                    <a:pt x="447" y="34"/>
                    <a:pt x="447" y="34"/>
                    <a:pt x="447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25"/>
                    <a:pt x="428" y="25"/>
                    <a:pt x="428" y="25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19" name="Freeform 28"/>
            <p:cNvSpPr>
              <a:spLocks noEditPoints="1"/>
            </p:cNvSpPr>
            <p:nvPr/>
          </p:nvSpPr>
          <p:spPr bwMode="auto">
            <a:xfrm>
              <a:off x="4956372" y="3845163"/>
              <a:ext cx="1074455" cy="77774"/>
            </a:xfrm>
            <a:custGeom>
              <a:avLst/>
              <a:gdLst>
                <a:gd name="T0" fmla="*/ 862 w 961"/>
                <a:gd name="T1" fmla="*/ 41 h 69"/>
                <a:gd name="T2" fmla="*/ 840 w 961"/>
                <a:gd name="T3" fmla="*/ 29 h 69"/>
                <a:gd name="T4" fmla="*/ 828 w 961"/>
                <a:gd name="T5" fmla="*/ 41 h 69"/>
                <a:gd name="T6" fmla="*/ 807 w 961"/>
                <a:gd name="T7" fmla="*/ 29 h 69"/>
                <a:gd name="T8" fmla="*/ 795 w 961"/>
                <a:gd name="T9" fmla="*/ 41 h 69"/>
                <a:gd name="T10" fmla="*/ 772 w 961"/>
                <a:gd name="T11" fmla="*/ 29 h 69"/>
                <a:gd name="T12" fmla="*/ 761 w 961"/>
                <a:gd name="T13" fmla="*/ 41 h 69"/>
                <a:gd name="T14" fmla="*/ 739 w 961"/>
                <a:gd name="T15" fmla="*/ 29 h 69"/>
                <a:gd name="T16" fmla="*/ 727 w 961"/>
                <a:gd name="T17" fmla="*/ 41 h 69"/>
                <a:gd name="T18" fmla="*/ 705 w 961"/>
                <a:gd name="T19" fmla="*/ 29 h 69"/>
                <a:gd name="T20" fmla="*/ 694 w 961"/>
                <a:gd name="T21" fmla="*/ 41 h 69"/>
                <a:gd name="T22" fmla="*/ 671 w 961"/>
                <a:gd name="T23" fmla="*/ 29 h 69"/>
                <a:gd name="T24" fmla="*/ 660 w 961"/>
                <a:gd name="T25" fmla="*/ 41 h 69"/>
                <a:gd name="T26" fmla="*/ 638 w 961"/>
                <a:gd name="T27" fmla="*/ 29 h 69"/>
                <a:gd name="T28" fmla="*/ 626 w 961"/>
                <a:gd name="T29" fmla="*/ 41 h 69"/>
                <a:gd name="T30" fmla="*/ 604 w 961"/>
                <a:gd name="T31" fmla="*/ 29 h 69"/>
                <a:gd name="T32" fmla="*/ 592 w 961"/>
                <a:gd name="T33" fmla="*/ 41 h 69"/>
                <a:gd name="T34" fmla="*/ 570 w 961"/>
                <a:gd name="T35" fmla="*/ 29 h 69"/>
                <a:gd name="T36" fmla="*/ 559 w 961"/>
                <a:gd name="T37" fmla="*/ 41 h 69"/>
                <a:gd name="T38" fmla="*/ 537 w 961"/>
                <a:gd name="T39" fmla="*/ 29 h 69"/>
                <a:gd name="T40" fmla="*/ 506 w 961"/>
                <a:gd name="T41" fmla="*/ 29 h 69"/>
                <a:gd name="T42" fmla="*/ 526 w 961"/>
                <a:gd name="T43" fmla="*/ 41 h 69"/>
                <a:gd name="T44" fmla="*/ 471 w 961"/>
                <a:gd name="T45" fmla="*/ 29 h 69"/>
                <a:gd name="T46" fmla="*/ 494 w 961"/>
                <a:gd name="T47" fmla="*/ 41 h 69"/>
                <a:gd name="T48" fmla="*/ 438 w 961"/>
                <a:gd name="T49" fmla="*/ 29 h 69"/>
                <a:gd name="T50" fmla="*/ 460 w 961"/>
                <a:gd name="T51" fmla="*/ 41 h 69"/>
                <a:gd name="T52" fmla="*/ 404 w 961"/>
                <a:gd name="T53" fmla="*/ 29 h 69"/>
                <a:gd name="T54" fmla="*/ 427 w 961"/>
                <a:gd name="T55" fmla="*/ 41 h 69"/>
                <a:gd name="T56" fmla="*/ 370 w 961"/>
                <a:gd name="T57" fmla="*/ 29 h 69"/>
                <a:gd name="T58" fmla="*/ 393 w 961"/>
                <a:gd name="T59" fmla="*/ 41 h 69"/>
                <a:gd name="T60" fmla="*/ 337 w 961"/>
                <a:gd name="T61" fmla="*/ 29 h 69"/>
                <a:gd name="T62" fmla="*/ 359 w 961"/>
                <a:gd name="T63" fmla="*/ 41 h 69"/>
                <a:gd name="T64" fmla="*/ 303 w 961"/>
                <a:gd name="T65" fmla="*/ 29 h 69"/>
                <a:gd name="T66" fmla="*/ 326 w 961"/>
                <a:gd name="T67" fmla="*/ 41 h 69"/>
                <a:gd name="T68" fmla="*/ 269 w 961"/>
                <a:gd name="T69" fmla="*/ 29 h 69"/>
                <a:gd name="T70" fmla="*/ 291 w 961"/>
                <a:gd name="T71" fmla="*/ 41 h 69"/>
                <a:gd name="T72" fmla="*/ 236 w 961"/>
                <a:gd name="T73" fmla="*/ 29 h 69"/>
                <a:gd name="T74" fmla="*/ 258 w 961"/>
                <a:gd name="T75" fmla="*/ 41 h 69"/>
                <a:gd name="T76" fmla="*/ 202 w 961"/>
                <a:gd name="T77" fmla="*/ 29 h 69"/>
                <a:gd name="T78" fmla="*/ 225 w 961"/>
                <a:gd name="T79" fmla="*/ 41 h 69"/>
                <a:gd name="T80" fmla="*/ 168 w 961"/>
                <a:gd name="T81" fmla="*/ 29 h 69"/>
                <a:gd name="T82" fmla="*/ 190 w 961"/>
                <a:gd name="T83" fmla="*/ 41 h 69"/>
                <a:gd name="T84" fmla="*/ 134 w 961"/>
                <a:gd name="T85" fmla="*/ 29 h 69"/>
                <a:gd name="T86" fmla="*/ 157 w 961"/>
                <a:gd name="T87" fmla="*/ 41 h 69"/>
                <a:gd name="T88" fmla="*/ 101 w 961"/>
                <a:gd name="T89" fmla="*/ 29 h 69"/>
                <a:gd name="T90" fmla="*/ 124 w 961"/>
                <a:gd name="T91" fmla="*/ 41 h 69"/>
                <a:gd name="T92" fmla="*/ 67 w 961"/>
                <a:gd name="T93" fmla="*/ 29 h 69"/>
                <a:gd name="T94" fmla="*/ 89 w 961"/>
                <a:gd name="T95" fmla="*/ 41 h 69"/>
                <a:gd name="T96" fmla="*/ 33 w 961"/>
                <a:gd name="T97" fmla="*/ 29 h 69"/>
                <a:gd name="T98" fmla="*/ 56 w 961"/>
                <a:gd name="T99" fmla="*/ 41 h 69"/>
                <a:gd name="T100" fmla="*/ 0 w 961"/>
                <a:gd name="T101" fmla="*/ 29 h 69"/>
                <a:gd name="T102" fmla="*/ 23 w 961"/>
                <a:gd name="T103" fmla="*/ 41 h 69"/>
                <a:gd name="T104" fmla="*/ 892 w 961"/>
                <a:gd name="T105" fmla="*/ 29 h 69"/>
                <a:gd name="T106" fmla="*/ 892 w 961"/>
                <a:gd name="T107" fmla="*/ 41 h 69"/>
                <a:gd name="T108" fmla="*/ 961 w 961"/>
                <a:gd name="T109" fmla="*/ 3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61" h="69">
                  <a:moveTo>
                    <a:pt x="840" y="29"/>
                  </a:moveTo>
                  <a:lnTo>
                    <a:pt x="862" y="29"/>
                  </a:lnTo>
                  <a:lnTo>
                    <a:pt x="862" y="41"/>
                  </a:lnTo>
                  <a:lnTo>
                    <a:pt x="840" y="41"/>
                  </a:lnTo>
                  <a:lnTo>
                    <a:pt x="840" y="29"/>
                  </a:lnTo>
                  <a:lnTo>
                    <a:pt x="840" y="29"/>
                  </a:lnTo>
                  <a:close/>
                  <a:moveTo>
                    <a:pt x="807" y="29"/>
                  </a:moveTo>
                  <a:lnTo>
                    <a:pt x="828" y="29"/>
                  </a:lnTo>
                  <a:lnTo>
                    <a:pt x="828" y="41"/>
                  </a:lnTo>
                  <a:lnTo>
                    <a:pt x="807" y="41"/>
                  </a:lnTo>
                  <a:lnTo>
                    <a:pt x="807" y="29"/>
                  </a:lnTo>
                  <a:lnTo>
                    <a:pt x="807" y="29"/>
                  </a:lnTo>
                  <a:close/>
                  <a:moveTo>
                    <a:pt x="772" y="29"/>
                  </a:moveTo>
                  <a:lnTo>
                    <a:pt x="795" y="29"/>
                  </a:lnTo>
                  <a:lnTo>
                    <a:pt x="795" y="41"/>
                  </a:lnTo>
                  <a:lnTo>
                    <a:pt x="772" y="41"/>
                  </a:lnTo>
                  <a:lnTo>
                    <a:pt x="772" y="29"/>
                  </a:lnTo>
                  <a:lnTo>
                    <a:pt x="772" y="29"/>
                  </a:lnTo>
                  <a:close/>
                  <a:moveTo>
                    <a:pt x="739" y="29"/>
                  </a:moveTo>
                  <a:lnTo>
                    <a:pt x="761" y="29"/>
                  </a:lnTo>
                  <a:lnTo>
                    <a:pt x="761" y="41"/>
                  </a:lnTo>
                  <a:lnTo>
                    <a:pt x="739" y="41"/>
                  </a:lnTo>
                  <a:lnTo>
                    <a:pt x="739" y="29"/>
                  </a:lnTo>
                  <a:lnTo>
                    <a:pt x="739" y="29"/>
                  </a:lnTo>
                  <a:close/>
                  <a:moveTo>
                    <a:pt x="705" y="29"/>
                  </a:moveTo>
                  <a:lnTo>
                    <a:pt x="727" y="29"/>
                  </a:lnTo>
                  <a:lnTo>
                    <a:pt x="727" y="41"/>
                  </a:lnTo>
                  <a:lnTo>
                    <a:pt x="705" y="41"/>
                  </a:lnTo>
                  <a:lnTo>
                    <a:pt x="705" y="29"/>
                  </a:lnTo>
                  <a:lnTo>
                    <a:pt x="705" y="29"/>
                  </a:lnTo>
                  <a:close/>
                  <a:moveTo>
                    <a:pt x="671" y="29"/>
                  </a:moveTo>
                  <a:lnTo>
                    <a:pt x="694" y="29"/>
                  </a:lnTo>
                  <a:lnTo>
                    <a:pt x="694" y="41"/>
                  </a:lnTo>
                  <a:lnTo>
                    <a:pt x="671" y="41"/>
                  </a:lnTo>
                  <a:lnTo>
                    <a:pt x="671" y="29"/>
                  </a:lnTo>
                  <a:lnTo>
                    <a:pt x="671" y="29"/>
                  </a:lnTo>
                  <a:close/>
                  <a:moveTo>
                    <a:pt x="638" y="29"/>
                  </a:moveTo>
                  <a:lnTo>
                    <a:pt x="660" y="29"/>
                  </a:lnTo>
                  <a:lnTo>
                    <a:pt x="660" y="41"/>
                  </a:lnTo>
                  <a:lnTo>
                    <a:pt x="638" y="41"/>
                  </a:lnTo>
                  <a:lnTo>
                    <a:pt x="638" y="29"/>
                  </a:lnTo>
                  <a:lnTo>
                    <a:pt x="638" y="29"/>
                  </a:lnTo>
                  <a:close/>
                  <a:moveTo>
                    <a:pt x="604" y="29"/>
                  </a:moveTo>
                  <a:lnTo>
                    <a:pt x="626" y="29"/>
                  </a:lnTo>
                  <a:lnTo>
                    <a:pt x="626" y="41"/>
                  </a:lnTo>
                  <a:lnTo>
                    <a:pt x="604" y="41"/>
                  </a:lnTo>
                  <a:lnTo>
                    <a:pt x="604" y="29"/>
                  </a:lnTo>
                  <a:lnTo>
                    <a:pt x="604" y="29"/>
                  </a:lnTo>
                  <a:close/>
                  <a:moveTo>
                    <a:pt x="570" y="29"/>
                  </a:moveTo>
                  <a:lnTo>
                    <a:pt x="592" y="29"/>
                  </a:lnTo>
                  <a:lnTo>
                    <a:pt x="592" y="41"/>
                  </a:lnTo>
                  <a:lnTo>
                    <a:pt x="570" y="41"/>
                  </a:lnTo>
                  <a:lnTo>
                    <a:pt x="570" y="29"/>
                  </a:lnTo>
                  <a:lnTo>
                    <a:pt x="570" y="29"/>
                  </a:lnTo>
                  <a:close/>
                  <a:moveTo>
                    <a:pt x="537" y="29"/>
                  </a:moveTo>
                  <a:lnTo>
                    <a:pt x="559" y="29"/>
                  </a:lnTo>
                  <a:lnTo>
                    <a:pt x="559" y="41"/>
                  </a:lnTo>
                  <a:lnTo>
                    <a:pt x="537" y="41"/>
                  </a:lnTo>
                  <a:lnTo>
                    <a:pt x="537" y="29"/>
                  </a:lnTo>
                  <a:lnTo>
                    <a:pt x="537" y="29"/>
                  </a:lnTo>
                  <a:close/>
                  <a:moveTo>
                    <a:pt x="526" y="41"/>
                  </a:moveTo>
                  <a:lnTo>
                    <a:pt x="506" y="41"/>
                  </a:lnTo>
                  <a:lnTo>
                    <a:pt x="506" y="29"/>
                  </a:lnTo>
                  <a:lnTo>
                    <a:pt x="526" y="29"/>
                  </a:lnTo>
                  <a:lnTo>
                    <a:pt x="526" y="41"/>
                  </a:lnTo>
                  <a:lnTo>
                    <a:pt x="526" y="41"/>
                  </a:lnTo>
                  <a:close/>
                  <a:moveTo>
                    <a:pt x="494" y="41"/>
                  </a:moveTo>
                  <a:lnTo>
                    <a:pt x="494" y="29"/>
                  </a:lnTo>
                  <a:lnTo>
                    <a:pt x="471" y="29"/>
                  </a:lnTo>
                  <a:lnTo>
                    <a:pt x="471" y="41"/>
                  </a:lnTo>
                  <a:lnTo>
                    <a:pt x="494" y="41"/>
                  </a:lnTo>
                  <a:lnTo>
                    <a:pt x="494" y="41"/>
                  </a:lnTo>
                  <a:close/>
                  <a:moveTo>
                    <a:pt x="460" y="41"/>
                  </a:moveTo>
                  <a:lnTo>
                    <a:pt x="460" y="29"/>
                  </a:lnTo>
                  <a:lnTo>
                    <a:pt x="438" y="29"/>
                  </a:lnTo>
                  <a:lnTo>
                    <a:pt x="438" y="41"/>
                  </a:lnTo>
                  <a:lnTo>
                    <a:pt x="460" y="41"/>
                  </a:lnTo>
                  <a:lnTo>
                    <a:pt x="460" y="41"/>
                  </a:lnTo>
                  <a:close/>
                  <a:moveTo>
                    <a:pt x="427" y="41"/>
                  </a:moveTo>
                  <a:lnTo>
                    <a:pt x="427" y="29"/>
                  </a:lnTo>
                  <a:lnTo>
                    <a:pt x="404" y="29"/>
                  </a:lnTo>
                  <a:lnTo>
                    <a:pt x="404" y="41"/>
                  </a:lnTo>
                  <a:lnTo>
                    <a:pt x="427" y="41"/>
                  </a:lnTo>
                  <a:lnTo>
                    <a:pt x="427" y="41"/>
                  </a:lnTo>
                  <a:close/>
                  <a:moveTo>
                    <a:pt x="393" y="41"/>
                  </a:moveTo>
                  <a:lnTo>
                    <a:pt x="393" y="29"/>
                  </a:lnTo>
                  <a:lnTo>
                    <a:pt x="370" y="29"/>
                  </a:lnTo>
                  <a:lnTo>
                    <a:pt x="370" y="41"/>
                  </a:lnTo>
                  <a:lnTo>
                    <a:pt x="393" y="41"/>
                  </a:lnTo>
                  <a:lnTo>
                    <a:pt x="393" y="41"/>
                  </a:lnTo>
                  <a:close/>
                  <a:moveTo>
                    <a:pt x="359" y="41"/>
                  </a:moveTo>
                  <a:lnTo>
                    <a:pt x="359" y="29"/>
                  </a:lnTo>
                  <a:lnTo>
                    <a:pt x="337" y="29"/>
                  </a:lnTo>
                  <a:lnTo>
                    <a:pt x="337" y="41"/>
                  </a:lnTo>
                  <a:lnTo>
                    <a:pt x="359" y="41"/>
                  </a:lnTo>
                  <a:lnTo>
                    <a:pt x="359" y="41"/>
                  </a:lnTo>
                  <a:close/>
                  <a:moveTo>
                    <a:pt x="326" y="41"/>
                  </a:moveTo>
                  <a:lnTo>
                    <a:pt x="326" y="29"/>
                  </a:lnTo>
                  <a:lnTo>
                    <a:pt x="303" y="29"/>
                  </a:lnTo>
                  <a:lnTo>
                    <a:pt x="303" y="41"/>
                  </a:lnTo>
                  <a:lnTo>
                    <a:pt x="326" y="41"/>
                  </a:lnTo>
                  <a:lnTo>
                    <a:pt x="326" y="41"/>
                  </a:lnTo>
                  <a:close/>
                  <a:moveTo>
                    <a:pt x="291" y="41"/>
                  </a:moveTo>
                  <a:lnTo>
                    <a:pt x="291" y="29"/>
                  </a:lnTo>
                  <a:lnTo>
                    <a:pt x="269" y="29"/>
                  </a:lnTo>
                  <a:lnTo>
                    <a:pt x="269" y="41"/>
                  </a:lnTo>
                  <a:lnTo>
                    <a:pt x="291" y="41"/>
                  </a:lnTo>
                  <a:lnTo>
                    <a:pt x="291" y="41"/>
                  </a:lnTo>
                  <a:close/>
                  <a:moveTo>
                    <a:pt x="258" y="41"/>
                  </a:moveTo>
                  <a:lnTo>
                    <a:pt x="258" y="29"/>
                  </a:lnTo>
                  <a:lnTo>
                    <a:pt x="236" y="29"/>
                  </a:lnTo>
                  <a:lnTo>
                    <a:pt x="236" y="41"/>
                  </a:lnTo>
                  <a:lnTo>
                    <a:pt x="258" y="41"/>
                  </a:lnTo>
                  <a:lnTo>
                    <a:pt x="258" y="41"/>
                  </a:lnTo>
                  <a:close/>
                  <a:moveTo>
                    <a:pt x="225" y="41"/>
                  </a:moveTo>
                  <a:lnTo>
                    <a:pt x="225" y="29"/>
                  </a:lnTo>
                  <a:lnTo>
                    <a:pt x="202" y="29"/>
                  </a:lnTo>
                  <a:lnTo>
                    <a:pt x="202" y="41"/>
                  </a:lnTo>
                  <a:lnTo>
                    <a:pt x="225" y="41"/>
                  </a:lnTo>
                  <a:lnTo>
                    <a:pt x="225" y="41"/>
                  </a:lnTo>
                  <a:close/>
                  <a:moveTo>
                    <a:pt x="190" y="41"/>
                  </a:moveTo>
                  <a:lnTo>
                    <a:pt x="190" y="29"/>
                  </a:lnTo>
                  <a:lnTo>
                    <a:pt x="168" y="29"/>
                  </a:lnTo>
                  <a:lnTo>
                    <a:pt x="168" y="41"/>
                  </a:lnTo>
                  <a:lnTo>
                    <a:pt x="190" y="41"/>
                  </a:lnTo>
                  <a:lnTo>
                    <a:pt x="190" y="41"/>
                  </a:lnTo>
                  <a:close/>
                  <a:moveTo>
                    <a:pt x="157" y="41"/>
                  </a:moveTo>
                  <a:lnTo>
                    <a:pt x="157" y="29"/>
                  </a:lnTo>
                  <a:lnTo>
                    <a:pt x="134" y="29"/>
                  </a:lnTo>
                  <a:lnTo>
                    <a:pt x="134" y="41"/>
                  </a:lnTo>
                  <a:lnTo>
                    <a:pt x="157" y="41"/>
                  </a:lnTo>
                  <a:lnTo>
                    <a:pt x="157" y="41"/>
                  </a:lnTo>
                  <a:close/>
                  <a:moveTo>
                    <a:pt x="124" y="41"/>
                  </a:moveTo>
                  <a:lnTo>
                    <a:pt x="124" y="29"/>
                  </a:lnTo>
                  <a:lnTo>
                    <a:pt x="101" y="29"/>
                  </a:lnTo>
                  <a:lnTo>
                    <a:pt x="101" y="41"/>
                  </a:lnTo>
                  <a:lnTo>
                    <a:pt x="124" y="41"/>
                  </a:lnTo>
                  <a:lnTo>
                    <a:pt x="124" y="41"/>
                  </a:lnTo>
                  <a:close/>
                  <a:moveTo>
                    <a:pt x="89" y="41"/>
                  </a:moveTo>
                  <a:lnTo>
                    <a:pt x="89" y="29"/>
                  </a:lnTo>
                  <a:lnTo>
                    <a:pt x="67" y="29"/>
                  </a:lnTo>
                  <a:lnTo>
                    <a:pt x="67" y="41"/>
                  </a:lnTo>
                  <a:lnTo>
                    <a:pt x="89" y="41"/>
                  </a:lnTo>
                  <a:lnTo>
                    <a:pt x="89" y="41"/>
                  </a:lnTo>
                  <a:close/>
                  <a:moveTo>
                    <a:pt x="56" y="41"/>
                  </a:moveTo>
                  <a:lnTo>
                    <a:pt x="56" y="29"/>
                  </a:lnTo>
                  <a:lnTo>
                    <a:pt x="33" y="29"/>
                  </a:lnTo>
                  <a:lnTo>
                    <a:pt x="33" y="41"/>
                  </a:lnTo>
                  <a:lnTo>
                    <a:pt x="56" y="41"/>
                  </a:lnTo>
                  <a:lnTo>
                    <a:pt x="56" y="41"/>
                  </a:lnTo>
                  <a:close/>
                  <a:moveTo>
                    <a:pt x="23" y="41"/>
                  </a:moveTo>
                  <a:lnTo>
                    <a:pt x="23" y="29"/>
                  </a:lnTo>
                  <a:lnTo>
                    <a:pt x="0" y="29"/>
                  </a:lnTo>
                  <a:lnTo>
                    <a:pt x="0" y="41"/>
                  </a:lnTo>
                  <a:lnTo>
                    <a:pt x="23" y="41"/>
                  </a:lnTo>
                  <a:lnTo>
                    <a:pt x="23" y="41"/>
                  </a:lnTo>
                  <a:close/>
                  <a:moveTo>
                    <a:pt x="961" y="35"/>
                  </a:moveTo>
                  <a:lnTo>
                    <a:pt x="892" y="0"/>
                  </a:lnTo>
                  <a:lnTo>
                    <a:pt x="892" y="29"/>
                  </a:lnTo>
                  <a:lnTo>
                    <a:pt x="873" y="29"/>
                  </a:lnTo>
                  <a:lnTo>
                    <a:pt x="873" y="41"/>
                  </a:lnTo>
                  <a:lnTo>
                    <a:pt x="892" y="41"/>
                  </a:lnTo>
                  <a:lnTo>
                    <a:pt x="892" y="69"/>
                  </a:lnTo>
                  <a:lnTo>
                    <a:pt x="961" y="35"/>
                  </a:lnTo>
                  <a:lnTo>
                    <a:pt x="961" y="35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20" name="Freeform 29"/>
            <p:cNvSpPr>
              <a:spLocks noEditPoints="1"/>
            </p:cNvSpPr>
            <p:nvPr/>
          </p:nvSpPr>
          <p:spPr bwMode="auto">
            <a:xfrm>
              <a:off x="5034139" y="4953035"/>
              <a:ext cx="334874" cy="190465"/>
            </a:xfrm>
            <a:custGeom>
              <a:avLst/>
              <a:gdLst>
                <a:gd name="T0" fmla="*/ 145 w 252"/>
                <a:gd name="T1" fmla="*/ 24 h 143"/>
                <a:gd name="T2" fmla="*/ 164 w 252"/>
                <a:gd name="T3" fmla="*/ 24 h 143"/>
                <a:gd name="T4" fmla="*/ 164 w 252"/>
                <a:gd name="T5" fmla="*/ 34 h 143"/>
                <a:gd name="T6" fmla="*/ 145 w 252"/>
                <a:gd name="T7" fmla="*/ 34 h 143"/>
                <a:gd name="T8" fmla="*/ 145 w 252"/>
                <a:gd name="T9" fmla="*/ 24 h 143"/>
                <a:gd name="T10" fmla="*/ 252 w 252"/>
                <a:gd name="T11" fmla="*/ 29 h 143"/>
                <a:gd name="T12" fmla="*/ 194 w 252"/>
                <a:gd name="T13" fmla="*/ 0 h 143"/>
                <a:gd name="T14" fmla="*/ 194 w 252"/>
                <a:gd name="T15" fmla="*/ 24 h 143"/>
                <a:gd name="T16" fmla="*/ 178 w 252"/>
                <a:gd name="T17" fmla="*/ 24 h 143"/>
                <a:gd name="T18" fmla="*/ 178 w 252"/>
                <a:gd name="T19" fmla="*/ 34 h 143"/>
                <a:gd name="T20" fmla="*/ 194 w 252"/>
                <a:gd name="T21" fmla="*/ 34 h 143"/>
                <a:gd name="T22" fmla="*/ 194 w 252"/>
                <a:gd name="T23" fmla="*/ 58 h 143"/>
                <a:gd name="T24" fmla="*/ 252 w 252"/>
                <a:gd name="T25" fmla="*/ 29 h 143"/>
                <a:gd name="T26" fmla="*/ 10 w 252"/>
                <a:gd name="T27" fmla="*/ 143 h 143"/>
                <a:gd name="T28" fmla="*/ 10 w 252"/>
                <a:gd name="T29" fmla="*/ 134 h 143"/>
                <a:gd name="T30" fmla="*/ 0 w 252"/>
                <a:gd name="T31" fmla="*/ 134 h 143"/>
                <a:gd name="T32" fmla="*/ 0 w 252"/>
                <a:gd name="T33" fmla="*/ 143 h 143"/>
                <a:gd name="T34" fmla="*/ 10 w 252"/>
                <a:gd name="T35" fmla="*/ 143 h 143"/>
                <a:gd name="T36" fmla="*/ 0 w 252"/>
                <a:gd name="T37" fmla="*/ 125 h 143"/>
                <a:gd name="T38" fmla="*/ 10 w 252"/>
                <a:gd name="T39" fmla="*/ 125 h 143"/>
                <a:gd name="T40" fmla="*/ 11 w 252"/>
                <a:gd name="T41" fmla="*/ 106 h 143"/>
                <a:gd name="T42" fmla="*/ 2 w 252"/>
                <a:gd name="T43" fmla="*/ 105 h 143"/>
                <a:gd name="T44" fmla="*/ 0 w 252"/>
                <a:gd name="T45" fmla="*/ 125 h 143"/>
                <a:gd name="T46" fmla="*/ 3 w 252"/>
                <a:gd name="T47" fmla="*/ 95 h 143"/>
                <a:gd name="T48" fmla="*/ 9 w 252"/>
                <a:gd name="T49" fmla="*/ 77 h 143"/>
                <a:gd name="T50" fmla="*/ 18 w 252"/>
                <a:gd name="T51" fmla="*/ 80 h 143"/>
                <a:gd name="T52" fmla="*/ 12 w 252"/>
                <a:gd name="T53" fmla="*/ 97 h 143"/>
                <a:gd name="T54" fmla="*/ 3 w 252"/>
                <a:gd name="T55" fmla="*/ 95 h 143"/>
                <a:gd name="T56" fmla="*/ 13 w 252"/>
                <a:gd name="T57" fmla="*/ 68 h 143"/>
                <a:gd name="T58" fmla="*/ 25 w 252"/>
                <a:gd name="T59" fmla="*/ 51 h 143"/>
                <a:gd name="T60" fmla="*/ 32 w 252"/>
                <a:gd name="T61" fmla="*/ 58 h 143"/>
                <a:gd name="T62" fmla="*/ 21 w 252"/>
                <a:gd name="T63" fmla="*/ 72 h 143"/>
                <a:gd name="T64" fmla="*/ 13 w 252"/>
                <a:gd name="T65" fmla="*/ 68 h 143"/>
                <a:gd name="T66" fmla="*/ 33 w 252"/>
                <a:gd name="T67" fmla="*/ 45 h 143"/>
                <a:gd name="T68" fmla="*/ 50 w 252"/>
                <a:gd name="T69" fmla="*/ 34 h 143"/>
                <a:gd name="T70" fmla="*/ 54 w 252"/>
                <a:gd name="T71" fmla="*/ 43 h 143"/>
                <a:gd name="T72" fmla="*/ 38 w 252"/>
                <a:gd name="T73" fmla="*/ 52 h 143"/>
                <a:gd name="T74" fmla="*/ 33 w 252"/>
                <a:gd name="T75" fmla="*/ 45 h 143"/>
                <a:gd name="T76" fmla="*/ 59 w 252"/>
                <a:gd name="T77" fmla="*/ 31 h 143"/>
                <a:gd name="T78" fmla="*/ 78 w 252"/>
                <a:gd name="T79" fmla="*/ 26 h 143"/>
                <a:gd name="T80" fmla="*/ 79 w 252"/>
                <a:gd name="T81" fmla="*/ 35 h 143"/>
                <a:gd name="T82" fmla="*/ 62 w 252"/>
                <a:gd name="T83" fmla="*/ 40 h 143"/>
                <a:gd name="T84" fmla="*/ 59 w 252"/>
                <a:gd name="T85" fmla="*/ 31 h 143"/>
                <a:gd name="T86" fmla="*/ 88 w 252"/>
                <a:gd name="T87" fmla="*/ 25 h 143"/>
                <a:gd name="T88" fmla="*/ 107 w 252"/>
                <a:gd name="T89" fmla="*/ 24 h 143"/>
                <a:gd name="T90" fmla="*/ 107 w 252"/>
                <a:gd name="T91" fmla="*/ 34 h 143"/>
                <a:gd name="T92" fmla="*/ 89 w 252"/>
                <a:gd name="T93" fmla="*/ 34 h 143"/>
                <a:gd name="T94" fmla="*/ 88 w 252"/>
                <a:gd name="T95" fmla="*/ 25 h 143"/>
                <a:gd name="T96" fmla="*/ 116 w 252"/>
                <a:gd name="T97" fmla="*/ 24 h 143"/>
                <a:gd name="T98" fmla="*/ 135 w 252"/>
                <a:gd name="T99" fmla="*/ 24 h 143"/>
                <a:gd name="T100" fmla="*/ 135 w 252"/>
                <a:gd name="T101" fmla="*/ 34 h 143"/>
                <a:gd name="T102" fmla="*/ 116 w 252"/>
                <a:gd name="T103" fmla="*/ 34 h 143"/>
                <a:gd name="T104" fmla="*/ 116 w 252"/>
                <a:gd name="T105" fmla="*/ 2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52" h="143">
                  <a:moveTo>
                    <a:pt x="145" y="24"/>
                  </a:moveTo>
                  <a:cubicBezTo>
                    <a:pt x="164" y="24"/>
                    <a:pt x="164" y="24"/>
                    <a:pt x="164" y="24"/>
                  </a:cubicBezTo>
                  <a:cubicBezTo>
                    <a:pt x="164" y="34"/>
                    <a:pt x="164" y="34"/>
                    <a:pt x="164" y="34"/>
                  </a:cubicBezTo>
                  <a:cubicBezTo>
                    <a:pt x="145" y="34"/>
                    <a:pt x="145" y="34"/>
                    <a:pt x="145" y="34"/>
                  </a:cubicBezTo>
                  <a:cubicBezTo>
                    <a:pt x="145" y="24"/>
                    <a:pt x="145" y="24"/>
                    <a:pt x="145" y="24"/>
                  </a:cubicBezTo>
                  <a:close/>
                  <a:moveTo>
                    <a:pt x="252" y="29"/>
                  </a:moveTo>
                  <a:cubicBezTo>
                    <a:pt x="194" y="0"/>
                    <a:pt x="194" y="0"/>
                    <a:pt x="194" y="0"/>
                  </a:cubicBezTo>
                  <a:cubicBezTo>
                    <a:pt x="194" y="24"/>
                    <a:pt x="194" y="24"/>
                    <a:pt x="194" y="24"/>
                  </a:cubicBezTo>
                  <a:cubicBezTo>
                    <a:pt x="178" y="24"/>
                    <a:pt x="178" y="24"/>
                    <a:pt x="178" y="24"/>
                  </a:cubicBezTo>
                  <a:cubicBezTo>
                    <a:pt x="178" y="34"/>
                    <a:pt x="178" y="34"/>
                    <a:pt x="178" y="34"/>
                  </a:cubicBezTo>
                  <a:cubicBezTo>
                    <a:pt x="194" y="34"/>
                    <a:pt x="194" y="34"/>
                    <a:pt x="194" y="34"/>
                  </a:cubicBezTo>
                  <a:cubicBezTo>
                    <a:pt x="194" y="58"/>
                    <a:pt x="194" y="58"/>
                    <a:pt x="194" y="58"/>
                  </a:cubicBezTo>
                  <a:cubicBezTo>
                    <a:pt x="252" y="29"/>
                    <a:pt x="252" y="29"/>
                    <a:pt x="252" y="29"/>
                  </a:cubicBezTo>
                  <a:close/>
                  <a:moveTo>
                    <a:pt x="10" y="143"/>
                  </a:moveTo>
                  <a:cubicBezTo>
                    <a:pt x="10" y="134"/>
                    <a:pt x="10" y="134"/>
                    <a:pt x="10" y="134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0" y="143"/>
                    <a:pt x="10" y="143"/>
                    <a:pt x="10" y="143"/>
                  </a:cubicBezTo>
                  <a:close/>
                  <a:moveTo>
                    <a:pt x="0" y="125"/>
                  </a:moveTo>
                  <a:cubicBezTo>
                    <a:pt x="10" y="125"/>
                    <a:pt x="10" y="125"/>
                    <a:pt x="10" y="125"/>
                  </a:cubicBezTo>
                  <a:cubicBezTo>
                    <a:pt x="11" y="106"/>
                    <a:pt x="11" y="106"/>
                    <a:pt x="11" y="106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0" y="125"/>
                    <a:pt x="0" y="125"/>
                    <a:pt x="0" y="125"/>
                  </a:cubicBezTo>
                  <a:close/>
                  <a:moveTo>
                    <a:pt x="3" y="95"/>
                  </a:moveTo>
                  <a:cubicBezTo>
                    <a:pt x="9" y="77"/>
                    <a:pt x="9" y="77"/>
                    <a:pt x="9" y="77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5"/>
                    <a:pt x="14" y="92"/>
                    <a:pt x="12" y="97"/>
                  </a:cubicBezTo>
                  <a:cubicBezTo>
                    <a:pt x="3" y="95"/>
                    <a:pt x="3" y="95"/>
                    <a:pt x="3" y="95"/>
                  </a:cubicBezTo>
                  <a:close/>
                  <a:moveTo>
                    <a:pt x="13" y="68"/>
                  </a:moveTo>
                  <a:cubicBezTo>
                    <a:pt x="25" y="51"/>
                    <a:pt x="25" y="51"/>
                    <a:pt x="25" y="51"/>
                  </a:cubicBezTo>
                  <a:cubicBezTo>
                    <a:pt x="32" y="58"/>
                    <a:pt x="32" y="58"/>
                    <a:pt x="32" y="58"/>
                  </a:cubicBezTo>
                  <a:cubicBezTo>
                    <a:pt x="21" y="72"/>
                    <a:pt x="21" y="72"/>
                    <a:pt x="21" y="72"/>
                  </a:cubicBezTo>
                  <a:cubicBezTo>
                    <a:pt x="13" y="68"/>
                    <a:pt x="13" y="68"/>
                    <a:pt x="13" y="68"/>
                  </a:cubicBezTo>
                  <a:close/>
                  <a:moveTo>
                    <a:pt x="33" y="45"/>
                  </a:moveTo>
                  <a:cubicBezTo>
                    <a:pt x="50" y="34"/>
                    <a:pt x="50" y="34"/>
                    <a:pt x="50" y="34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38" y="52"/>
                    <a:pt x="38" y="52"/>
                    <a:pt x="38" y="52"/>
                  </a:cubicBezTo>
                  <a:cubicBezTo>
                    <a:pt x="33" y="45"/>
                    <a:pt x="33" y="45"/>
                    <a:pt x="33" y="45"/>
                  </a:cubicBezTo>
                  <a:close/>
                  <a:moveTo>
                    <a:pt x="59" y="31"/>
                  </a:moveTo>
                  <a:cubicBezTo>
                    <a:pt x="78" y="26"/>
                    <a:pt x="78" y="26"/>
                    <a:pt x="78" y="26"/>
                  </a:cubicBezTo>
                  <a:cubicBezTo>
                    <a:pt x="79" y="35"/>
                    <a:pt x="79" y="35"/>
                    <a:pt x="79" y="35"/>
                  </a:cubicBezTo>
                  <a:cubicBezTo>
                    <a:pt x="62" y="40"/>
                    <a:pt x="62" y="40"/>
                    <a:pt x="62" y="40"/>
                  </a:cubicBezTo>
                  <a:cubicBezTo>
                    <a:pt x="59" y="31"/>
                    <a:pt x="59" y="31"/>
                    <a:pt x="59" y="31"/>
                  </a:cubicBezTo>
                  <a:close/>
                  <a:moveTo>
                    <a:pt x="88" y="25"/>
                  </a:moveTo>
                  <a:cubicBezTo>
                    <a:pt x="107" y="24"/>
                    <a:pt x="107" y="24"/>
                    <a:pt x="107" y="24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89" y="34"/>
                    <a:pt x="89" y="34"/>
                    <a:pt x="89" y="34"/>
                  </a:cubicBezTo>
                  <a:cubicBezTo>
                    <a:pt x="88" y="25"/>
                    <a:pt x="88" y="25"/>
                    <a:pt x="88" y="25"/>
                  </a:cubicBezTo>
                  <a:close/>
                  <a:moveTo>
                    <a:pt x="116" y="24"/>
                  </a:moveTo>
                  <a:cubicBezTo>
                    <a:pt x="135" y="24"/>
                    <a:pt x="135" y="24"/>
                    <a:pt x="135" y="24"/>
                  </a:cubicBezTo>
                  <a:cubicBezTo>
                    <a:pt x="135" y="34"/>
                    <a:pt x="135" y="34"/>
                    <a:pt x="135" y="34"/>
                  </a:cubicBezTo>
                  <a:cubicBezTo>
                    <a:pt x="116" y="34"/>
                    <a:pt x="116" y="34"/>
                    <a:pt x="116" y="34"/>
                  </a:cubicBezTo>
                  <a:cubicBezTo>
                    <a:pt x="116" y="24"/>
                    <a:pt x="116" y="24"/>
                    <a:pt x="116" y="24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21" name="Freeform 30"/>
            <p:cNvSpPr>
              <a:spLocks noEditPoints="1"/>
            </p:cNvSpPr>
            <p:nvPr/>
          </p:nvSpPr>
          <p:spPr bwMode="auto">
            <a:xfrm>
              <a:off x="5808635" y="2840461"/>
              <a:ext cx="334874" cy="504732"/>
            </a:xfrm>
            <a:custGeom>
              <a:avLst/>
              <a:gdLst>
                <a:gd name="T0" fmla="*/ 163 w 251"/>
                <a:gd name="T1" fmla="*/ 24 h 379"/>
                <a:gd name="T2" fmla="*/ 145 w 251"/>
                <a:gd name="T3" fmla="*/ 34 h 379"/>
                <a:gd name="T4" fmla="*/ 251 w 251"/>
                <a:gd name="T5" fmla="*/ 29 h 379"/>
                <a:gd name="T6" fmla="*/ 194 w 251"/>
                <a:gd name="T7" fmla="*/ 24 h 379"/>
                <a:gd name="T8" fmla="*/ 178 w 251"/>
                <a:gd name="T9" fmla="*/ 34 h 379"/>
                <a:gd name="T10" fmla="*/ 194 w 251"/>
                <a:gd name="T11" fmla="*/ 58 h 379"/>
                <a:gd name="T12" fmla="*/ 0 w 251"/>
                <a:gd name="T13" fmla="*/ 379 h 379"/>
                <a:gd name="T14" fmla="*/ 9 w 251"/>
                <a:gd name="T15" fmla="*/ 361 h 379"/>
                <a:gd name="T16" fmla="*/ 0 w 251"/>
                <a:gd name="T17" fmla="*/ 379 h 379"/>
                <a:gd name="T18" fmla="*/ 9 w 251"/>
                <a:gd name="T19" fmla="*/ 351 h 379"/>
                <a:gd name="T20" fmla="*/ 0 w 251"/>
                <a:gd name="T21" fmla="*/ 332 h 379"/>
                <a:gd name="T22" fmla="*/ 0 w 251"/>
                <a:gd name="T23" fmla="*/ 323 h 379"/>
                <a:gd name="T24" fmla="*/ 9 w 251"/>
                <a:gd name="T25" fmla="*/ 304 h 379"/>
                <a:gd name="T26" fmla="*/ 0 w 251"/>
                <a:gd name="T27" fmla="*/ 323 h 379"/>
                <a:gd name="T28" fmla="*/ 9 w 251"/>
                <a:gd name="T29" fmla="*/ 294 h 379"/>
                <a:gd name="T30" fmla="*/ 0 w 251"/>
                <a:gd name="T31" fmla="*/ 276 h 379"/>
                <a:gd name="T32" fmla="*/ 0 w 251"/>
                <a:gd name="T33" fmla="*/ 266 h 379"/>
                <a:gd name="T34" fmla="*/ 9 w 251"/>
                <a:gd name="T35" fmla="*/ 247 h 379"/>
                <a:gd name="T36" fmla="*/ 0 w 251"/>
                <a:gd name="T37" fmla="*/ 266 h 379"/>
                <a:gd name="T38" fmla="*/ 9 w 251"/>
                <a:gd name="T39" fmla="*/ 238 h 379"/>
                <a:gd name="T40" fmla="*/ 0 w 251"/>
                <a:gd name="T41" fmla="*/ 219 h 379"/>
                <a:gd name="T42" fmla="*/ 0 w 251"/>
                <a:gd name="T43" fmla="*/ 209 h 379"/>
                <a:gd name="T44" fmla="*/ 9 w 251"/>
                <a:gd name="T45" fmla="*/ 191 h 379"/>
                <a:gd name="T46" fmla="*/ 0 w 251"/>
                <a:gd name="T47" fmla="*/ 209 h 379"/>
                <a:gd name="T48" fmla="*/ 9 w 251"/>
                <a:gd name="T49" fmla="*/ 181 h 379"/>
                <a:gd name="T50" fmla="*/ 0 w 251"/>
                <a:gd name="T51" fmla="*/ 162 h 379"/>
                <a:gd name="T52" fmla="*/ 0 w 251"/>
                <a:gd name="T53" fmla="*/ 153 h 379"/>
                <a:gd name="T54" fmla="*/ 9 w 251"/>
                <a:gd name="T55" fmla="*/ 134 h 379"/>
                <a:gd name="T56" fmla="*/ 0 w 251"/>
                <a:gd name="T57" fmla="*/ 153 h 379"/>
                <a:gd name="T58" fmla="*/ 9 w 251"/>
                <a:gd name="T59" fmla="*/ 124 h 379"/>
                <a:gd name="T60" fmla="*/ 1 w 251"/>
                <a:gd name="T61" fmla="*/ 105 h 379"/>
                <a:gd name="T62" fmla="*/ 3 w 251"/>
                <a:gd name="T63" fmla="*/ 95 h 379"/>
                <a:gd name="T64" fmla="*/ 17 w 251"/>
                <a:gd name="T65" fmla="*/ 80 h 379"/>
                <a:gd name="T66" fmla="*/ 3 w 251"/>
                <a:gd name="T67" fmla="*/ 95 h 379"/>
                <a:gd name="T68" fmla="*/ 25 w 251"/>
                <a:gd name="T69" fmla="*/ 51 h 379"/>
                <a:gd name="T70" fmla="*/ 21 w 251"/>
                <a:gd name="T71" fmla="*/ 72 h 379"/>
                <a:gd name="T72" fmla="*/ 32 w 251"/>
                <a:gd name="T73" fmla="*/ 44 h 379"/>
                <a:gd name="T74" fmla="*/ 53 w 251"/>
                <a:gd name="T75" fmla="*/ 43 h 379"/>
                <a:gd name="T76" fmla="*/ 32 w 251"/>
                <a:gd name="T77" fmla="*/ 44 h 379"/>
                <a:gd name="T78" fmla="*/ 78 w 251"/>
                <a:gd name="T79" fmla="*/ 26 h 379"/>
                <a:gd name="T80" fmla="*/ 62 w 251"/>
                <a:gd name="T81" fmla="*/ 39 h 379"/>
                <a:gd name="T82" fmla="*/ 87 w 251"/>
                <a:gd name="T83" fmla="*/ 25 h 379"/>
                <a:gd name="T84" fmla="*/ 107 w 251"/>
                <a:gd name="T85" fmla="*/ 34 h 379"/>
                <a:gd name="T86" fmla="*/ 87 w 251"/>
                <a:gd name="T87" fmla="*/ 25 h 379"/>
                <a:gd name="T88" fmla="*/ 135 w 251"/>
                <a:gd name="T89" fmla="*/ 24 h 379"/>
                <a:gd name="T90" fmla="*/ 116 w 251"/>
                <a:gd name="T91" fmla="*/ 34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51" h="379">
                  <a:moveTo>
                    <a:pt x="145" y="24"/>
                  </a:moveTo>
                  <a:cubicBezTo>
                    <a:pt x="163" y="24"/>
                    <a:pt x="163" y="24"/>
                    <a:pt x="163" y="24"/>
                  </a:cubicBezTo>
                  <a:cubicBezTo>
                    <a:pt x="163" y="34"/>
                    <a:pt x="163" y="34"/>
                    <a:pt x="163" y="34"/>
                  </a:cubicBezTo>
                  <a:cubicBezTo>
                    <a:pt x="145" y="34"/>
                    <a:pt x="145" y="34"/>
                    <a:pt x="145" y="34"/>
                  </a:cubicBezTo>
                  <a:cubicBezTo>
                    <a:pt x="145" y="24"/>
                    <a:pt x="145" y="24"/>
                    <a:pt x="145" y="24"/>
                  </a:cubicBezTo>
                  <a:close/>
                  <a:moveTo>
                    <a:pt x="251" y="29"/>
                  </a:moveTo>
                  <a:cubicBezTo>
                    <a:pt x="194" y="0"/>
                    <a:pt x="194" y="0"/>
                    <a:pt x="194" y="0"/>
                  </a:cubicBezTo>
                  <a:cubicBezTo>
                    <a:pt x="194" y="24"/>
                    <a:pt x="194" y="24"/>
                    <a:pt x="194" y="24"/>
                  </a:cubicBezTo>
                  <a:cubicBezTo>
                    <a:pt x="178" y="24"/>
                    <a:pt x="178" y="24"/>
                    <a:pt x="178" y="24"/>
                  </a:cubicBezTo>
                  <a:cubicBezTo>
                    <a:pt x="178" y="34"/>
                    <a:pt x="178" y="34"/>
                    <a:pt x="178" y="34"/>
                  </a:cubicBezTo>
                  <a:cubicBezTo>
                    <a:pt x="194" y="34"/>
                    <a:pt x="194" y="34"/>
                    <a:pt x="194" y="34"/>
                  </a:cubicBezTo>
                  <a:cubicBezTo>
                    <a:pt x="194" y="58"/>
                    <a:pt x="194" y="58"/>
                    <a:pt x="194" y="58"/>
                  </a:cubicBezTo>
                  <a:cubicBezTo>
                    <a:pt x="251" y="29"/>
                    <a:pt x="251" y="29"/>
                    <a:pt x="251" y="29"/>
                  </a:cubicBezTo>
                  <a:close/>
                  <a:moveTo>
                    <a:pt x="0" y="379"/>
                  </a:moveTo>
                  <a:cubicBezTo>
                    <a:pt x="9" y="379"/>
                    <a:pt x="9" y="379"/>
                    <a:pt x="9" y="379"/>
                  </a:cubicBezTo>
                  <a:cubicBezTo>
                    <a:pt x="9" y="361"/>
                    <a:pt x="9" y="361"/>
                    <a:pt x="9" y="361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0" y="379"/>
                    <a:pt x="0" y="379"/>
                    <a:pt x="0" y="379"/>
                  </a:cubicBezTo>
                  <a:close/>
                  <a:moveTo>
                    <a:pt x="0" y="351"/>
                  </a:moveTo>
                  <a:cubicBezTo>
                    <a:pt x="9" y="351"/>
                    <a:pt x="9" y="351"/>
                    <a:pt x="9" y="351"/>
                  </a:cubicBezTo>
                  <a:cubicBezTo>
                    <a:pt x="9" y="332"/>
                    <a:pt x="9" y="332"/>
                    <a:pt x="9" y="332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0" y="351"/>
                    <a:pt x="0" y="351"/>
                    <a:pt x="0" y="351"/>
                  </a:cubicBezTo>
                  <a:close/>
                  <a:moveTo>
                    <a:pt x="0" y="323"/>
                  </a:moveTo>
                  <a:cubicBezTo>
                    <a:pt x="9" y="323"/>
                    <a:pt x="9" y="323"/>
                    <a:pt x="9" y="323"/>
                  </a:cubicBezTo>
                  <a:cubicBezTo>
                    <a:pt x="9" y="304"/>
                    <a:pt x="9" y="304"/>
                    <a:pt x="9" y="304"/>
                  </a:cubicBezTo>
                  <a:cubicBezTo>
                    <a:pt x="0" y="304"/>
                    <a:pt x="0" y="304"/>
                    <a:pt x="0" y="304"/>
                  </a:cubicBezTo>
                  <a:cubicBezTo>
                    <a:pt x="0" y="323"/>
                    <a:pt x="0" y="323"/>
                    <a:pt x="0" y="323"/>
                  </a:cubicBezTo>
                  <a:close/>
                  <a:moveTo>
                    <a:pt x="0" y="294"/>
                  </a:moveTo>
                  <a:cubicBezTo>
                    <a:pt x="9" y="294"/>
                    <a:pt x="9" y="294"/>
                    <a:pt x="9" y="294"/>
                  </a:cubicBezTo>
                  <a:cubicBezTo>
                    <a:pt x="9" y="276"/>
                    <a:pt x="9" y="276"/>
                    <a:pt x="9" y="276"/>
                  </a:cubicBezTo>
                  <a:cubicBezTo>
                    <a:pt x="0" y="276"/>
                    <a:pt x="0" y="276"/>
                    <a:pt x="0" y="276"/>
                  </a:cubicBezTo>
                  <a:cubicBezTo>
                    <a:pt x="0" y="294"/>
                    <a:pt x="0" y="294"/>
                    <a:pt x="0" y="294"/>
                  </a:cubicBezTo>
                  <a:close/>
                  <a:moveTo>
                    <a:pt x="0" y="266"/>
                  </a:moveTo>
                  <a:cubicBezTo>
                    <a:pt x="9" y="266"/>
                    <a:pt x="9" y="266"/>
                    <a:pt x="9" y="266"/>
                  </a:cubicBezTo>
                  <a:cubicBezTo>
                    <a:pt x="9" y="247"/>
                    <a:pt x="9" y="247"/>
                    <a:pt x="9" y="247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0" y="266"/>
                    <a:pt x="0" y="266"/>
                    <a:pt x="0" y="266"/>
                  </a:cubicBezTo>
                  <a:close/>
                  <a:moveTo>
                    <a:pt x="0" y="238"/>
                  </a:moveTo>
                  <a:cubicBezTo>
                    <a:pt x="9" y="238"/>
                    <a:pt x="9" y="238"/>
                    <a:pt x="9" y="238"/>
                  </a:cubicBezTo>
                  <a:cubicBezTo>
                    <a:pt x="9" y="219"/>
                    <a:pt x="9" y="219"/>
                    <a:pt x="9" y="219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0" y="238"/>
                    <a:pt x="0" y="238"/>
                    <a:pt x="0" y="238"/>
                  </a:cubicBezTo>
                  <a:close/>
                  <a:moveTo>
                    <a:pt x="0" y="209"/>
                  </a:moveTo>
                  <a:cubicBezTo>
                    <a:pt x="9" y="209"/>
                    <a:pt x="9" y="209"/>
                    <a:pt x="9" y="209"/>
                  </a:cubicBezTo>
                  <a:cubicBezTo>
                    <a:pt x="9" y="191"/>
                    <a:pt x="9" y="191"/>
                    <a:pt x="9" y="191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209"/>
                    <a:pt x="0" y="209"/>
                    <a:pt x="0" y="209"/>
                  </a:cubicBezTo>
                  <a:close/>
                  <a:moveTo>
                    <a:pt x="0" y="181"/>
                  </a:moveTo>
                  <a:cubicBezTo>
                    <a:pt x="9" y="181"/>
                    <a:pt x="9" y="181"/>
                    <a:pt x="9" y="181"/>
                  </a:cubicBezTo>
                  <a:cubicBezTo>
                    <a:pt x="9" y="162"/>
                    <a:pt x="9" y="162"/>
                    <a:pt x="9" y="162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81"/>
                    <a:pt x="0" y="181"/>
                    <a:pt x="0" y="181"/>
                  </a:cubicBezTo>
                  <a:close/>
                  <a:moveTo>
                    <a:pt x="0" y="153"/>
                  </a:moveTo>
                  <a:cubicBezTo>
                    <a:pt x="9" y="153"/>
                    <a:pt x="9" y="153"/>
                    <a:pt x="9" y="153"/>
                  </a:cubicBezTo>
                  <a:cubicBezTo>
                    <a:pt x="9" y="134"/>
                    <a:pt x="9" y="134"/>
                    <a:pt x="9" y="134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153"/>
                    <a:pt x="0" y="153"/>
                    <a:pt x="0" y="153"/>
                  </a:cubicBezTo>
                  <a:close/>
                  <a:moveTo>
                    <a:pt x="0" y="124"/>
                  </a:moveTo>
                  <a:cubicBezTo>
                    <a:pt x="9" y="124"/>
                    <a:pt x="9" y="124"/>
                    <a:pt x="9" y="124"/>
                  </a:cubicBezTo>
                  <a:cubicBezTo>
                    <a:pt x="11" y="106"/>
                    <a:pt x="11" y="106"/>
                    <a:pt x="11" y="106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0" y="124"/>
                    <a:pt x="0" y="124"/>
                    <a:pt x="0" y="124"/>
                  </a:cubicBezTo>
                  <a:close/>
                  <a:moveTo>
                    <a:pt x="3" y="95"/>
                  </a:moveTo>
                  <a:cubicBezTo>
                    <a:pt x="9" y="76"/>
                    <a:pt x="9" y="76"/>
                    <a:pt x="9" y="76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5" y="85"/>
                    <a:pt x="13" y="92"/>
                    <a:pt x="12" y="97"/>
                  </a:cubicBezTo>
                  <a:cubicBezTo>
                    <a:pt x="3" y="95"/>
                    <a:pt x="3" y="95"/>
                    <a:pt x="3" y="95"/>
                  </a:cubicBezTo>
                  <a:close/>
                  <a:moveTo>
                    <a:pt x="13" y="67"/>
                  </a:moveTo>
                  <a:cubicBezTo>
                    <a:pt x="25" y="51"/>
                    <a:pt x="25" y="51"/>
                    <a:pt x="25" y="51"/>
                  </a:cubicBezTo>
                  <a:cubicBezTo>
                    <a:pt x="32" y="58"/>
                    <a:pt x="32" y="58"/>
                    <a:pt x="32" y="58"/>
                  </a:cubicBezTo>
                  <a:cubicBezTo>
                    <a:pt x="21" y="72"/>
                    <a:pt x="21" y="72"/>
                    <a:pt x="21" y="72"/>
                  </a:cubicBezTo>
                  <a:cubicBezTo>
                    <a:pt x="13" y="67"/>
                    <a:pt x="13" y="67"/>
                    <a:pt x="13" y="67"/>
                  </a:cubicBezTo>
                  <a:close/>
                  <a:moveTo>
                    <a:pt x="32" y="44"/>
                  </a:moveTo>
                  <a:cubicBezTo>
                    <a:pt x="49" y="34"/>
                    <a:pt x="49" y="34"/>
                    <a:pt x="49" y="34"/>
                  </a:cubicBezTo>
                  <a:cubicBezTo>
                    <a:pt x="53" y="43"/>
                    <a:pt x="53" y="43"/>
                    <a:pt x="53" y="43"/>
                  </a:cubicBezTo>
                  <a:cubicBezTo>
                    <a:pt x="38" y="52"/>
                    <a:pt x="38" y="52"/>
                    <a:pt x="38" y="52"/>
                  </a:cubicBezTo>
                  <a:cubicBezTo>
                    <a:pt x="32" y="44"/>
                    <a:pt x="32" y="44"/>
                    <a:pt x="32" y="44"/>
                  </a:cubicBezTo>
                  <a:close/>
                  <a:moveTo>
                    <a:pt x="59" y="30"/>
                  </a:moveTo>
                  <a:cubicBezTo>
                    <a:pt x="78" y="26"/>
                    <a:pt x="78" y="26"/>
                    <a:pt x="78" y="26"/>
                  </a:cubicBezTo>
                  <a:cubicBezTo>
                    <a:pt x="79" y="35"/>
                    <a:pt x="79" y="35"/>
                    <a:pt x="79" y="35"/>
                  </a:cubicBezTo>
                  <a:cubicBezTo>
                    <a:pt x="62" y="39"/>
                    <a:pt x="62" y="39"/>
                    <a:pt x="62" y="39"/>
                  </a:cubicBezTo>
                  <a:cubicBezTo>
                    <a:pt x="59" y="30"/>
                    <a:pt x="59" y="30"/>
                    <a:pt x="59" y="30"/>
                  </a:cubicBezTo>
                  <a:close/>
                  <a:moveTo>
                    <a:pt x="87" y="25"/>
                  </a:moveTo>
                  <a:cubicBezTo>
                    <a:pt x="107" y="24"/>
                    <a:pt x="107" y="24"/>
                    <a:pt x="107" y="24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87" y="25"/>
                    <a:pt x="87" y="25"/>
                    <a:pt x="87" y="25"/>
                  </a:cubicBezTo>
                  <a:close/>
                  <a:moveTo>
                    <a:pt x="116" y="24"/>
                  </a:moveTo>
                  <a:cubicBezTo>
                    <a:pt x="135" y="24"/>
                    <a:pt x="135" y="24"/>
                    <a:pt x="135" y="24"/>
                  </a:cubicBezTo>
                  <a:cubicBezTo>
                    <a:pt x="135" y="34"/>
                    <a:pt x="135" y="34"/>
                    <a:pt x="135" y="34"/>
                  </a:cubicBezTo>
                  <a:cubicBezTo>
                    <a:pt x="116" y="34"/>
                    <a:pt x="116" y="34"/>
                    <a:pt x="116" y="34"/>
                  </a:cubicBezTo>
                  <a:cubicBezTo>
                    <a:pt x="116" y="24"/>
                    <a:pt x="116" y="24"/>
                    <a:pt x="116" y="24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22" name="Freeform 31"/>
            <p:cNvSpPr>
              <a:spLocks noEditPoints="1"/>
            </p:cNvSpPr>
            <p:nvPr/>
          </p:nvSpPr>
          <p:spPr bwMode="auto">
            <a:xfrm>
              <a:off x="3643855" y="4411797"/>
              <a:ext cx="504692" cy="334901"/>
            </a:xfrm>
            <a:custGeom>
              <a:avLst/>
              <a:gdLst>
                <a:gd name="T0" fmla="*/ 24 w 380"/>
                <a:gd name="T1" fmla="*/ 88 h 252"/>
                <a:gd name="T2" fmla="*/ 34 w 380"/>
                <a:gd name="T3" fmla="*/ 107 h 252"/>
                <a:gd name="T4" fmla="*/ 29 w 380"/>
                <a:gd name="T5" fmla="*/ 0 h 252"/>
                <a:gd name="T6" fmla="*/ 24 w 380"/>
                <a:gd name="T7" fmla="*/ 58 h 252"/>
                <a:gd name="T8" fmla="*/ 34 w 380"/>
                <a:gd name="T9" fmla="*/ 74 h 252"/>
                <a:gd name="T10" fmla="*/ 58 w 380"/>
                <a:gd name="T11" fmla="*/ 58 h 252"/>
                <a:gd name="T12" fmla="*/ 380 w 380"/>
                <a:gd name="T13" fmla="*/ 252 h 252"/>
                <a:gd name="T14" fmla="*/ 361 w 380"/>
                <a:gd name="T15" fmla="*/ 242 h 252"/>
                <a:gd name="T16" fmla="*/ 380 w 380"/>
                <a:gd name="T17" fmla="*/ 252 h 252"/>
                <a:gd name="T18" fmla="*/ 351 w 380"/>
                <a:gd name="T19" fmla="*/ 242 h 252"/>
                <a:gd name="T20" fmla="*/ 332 w 380"/>
                <a:gd name="T21" fmla="*/ 252 h 252"/>
                <a:gd name="T22" fmla="*/ 323 w 380"/>
                <a:gd name="T23" fmla="*/ 252 h 252"/>
                <a:gd name="T24" fmla="*/ 304 w 380"/>
                <a:gd name="T25" fmla="*/ 242 h 252"/>
                <a:gd name="T26" fmla="*/ 323 w 380"/>
                <a:gd name="T27" fmla="*/ 252 h 252"/>
                <a:gd name="T28" fmla="*/ 295 w 380"/>
                <a:gd name="T29" fmla="*/ 242 h 252"/>
                <a:gd name="T30" fmla="*/ 276 w 380"/>
                <a:gd name="T31" fmla="*/ 252 h 252"/>
                <a:gd name="T32" fmla="*/ 266 w 380"/>
                <a:gd name="T33" fmla="*/ 252 h 252"/>
                <a:gd name="T34" fmla="*/ 247 w 380"/>
                <a:gd name="T35" fmla="*/ 242 h 252"/>
                <a:gd name="T36" fmla="*/ 266 w 380"/>
                <a:gd name="T37" fmla="*/ 252 h 252"/>
                <a:gd name="T38" fmla="*/ 238 w 380"/>
                <a:gd name="T39" fmla="*/ 242 h 252"/>
                <a:gd name="T40" fmla="*/ 219 w 380"/>
                <a:gd name="T41" fmla="*/ 252 h 252"/>
                <a:gd name="T42" fmla="*/ 210 w 380"/>
                <a:gd name="T43" fmla="*/ 252 h 252"/>
                <a:gd name="T44" fmla="*/ 191 w 380"/>
                <a:gd name="T45" fmla="*/ 242 h 252"/>
                <a:gd name="T46" fmla="*/ 210 w 380"/>
                <a:gd name="T47" fmla="*/ 252 h 252"/>
                <a:gd name="T48" fmla="*/ 181 w 380"/>
                <a:gd name="T49" fmla="*/ 242 h 252"/>
                <a:gd name="T50" fmla="*/ 162 w 380"/>
                <a:gd name="T51" fmla="*/ 252 h 252"/>
                <a:gd name="T52" fmla="*/ 153 w 380"/>
                <a:gd name="T53" fmla="*/ 252 h 252"/>
                <a:gd name="T54" fmla="*/ 134 w 380"/>
                <a:gd name="T55" fmla="*/ 242 h 252"/>
                <a:gd name="T56" fmla="*/ 153 w 380"/>
                <a:gd name="T57" fmla="*/ 252 h 252"/>
                <a:gd name="T58" fmla="*/ 125 w 380"/>
                <a:gd name="T59" fmla="*/ 242 h 252"/>
                <a:gd name="T60" fmla="*/ 105 w 380"/>
                <a:gd name="T61" fmla="*/ 251 h 252"/>
                <a:gd name="T62" fmla="*/ 96 w 380"/>
                <a:gd name="T63" fmla="*/ 249 h 252"/>
                <a:gd name="T64" fmla="*/ 80 w 380"/>
                <a:gd name="T65" fmla="*/ 234 h 252"/>
                <a:gd name="T66" fmla="*/ 96 w 380"/>
                <a:gd name="T67" fmla="*/ 249 h 252"/>
                <a:gd name="T68" fmla="*/ 51 w 380"/>
                <a:gd name="T69" fmla="*/ 227 h 252"/>
                <a:gd name="T70" fmla="*/ 72 w 380"/>
                <a:gd name="T71" fmla="*/ 231 h 252"/>
                <a:gd name="T72" fmla="*/ 45 w 380"/>
                <a:gd name="T73" fmla="*/ 220 h 252"/>
                <a:gd name="T74" fmla="*/ 43 w 380"/>
                <a:gd name="T75" fmla="*/ 199 h 252"/>
                <a:gd name="T76" fmla="*/ 45 w 380"/>
                <a:gd name="T77" fmla="*/ 220 h 252"/>
                <a:gd name="T78" fmla="*/ 26 w 380"/>
                <a:gd name="T79" fmla="*/ 174 h 252"/>
                <a:gd name="T80" fmla="*/ 40 w 380"/>
                <a:gd name="T81" fmla="*/ 190 h 252"/>
                <a:gd name="T82" fmla="*/ 25 w 380"/>
                <a:gd name="T83" fmla="*/ 164 h 252"/>
                <a:gd name="T84" fmla="*/ 34 w 380"/>
                <a:gd name="T85" fmla="*/ 145 h 252"/>
                <a:gd name="T86" fmla="*/ 25 w 380"/>
                <a:gd name="T87" fmla="*/ 164 h 252"/>
                <a:gd name="T88" fmla="*/ 24 w 380"/>
                <a:gd name="T89" fmla="*/ 117 h 252"/>
                <a:gd name="T90" fmla="*/ 34 w 380"/>
                <a:gd name="T91" fmla="*/ 13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80" h="252">
                  <a:moveTo>
                    <a:pt x="24" y="107"/>
                  </a:moveTo>
                  <a:cubicBezTo>
                    <a:pt x="24" y="88"/>
                    <a:pt x="24" y="88"/>
                    <a:pt x="24" y="88"/>
                  </a:cubicBezTo>
                  <a:cubicBezTo>
                    <a:pt x="34" y="88"/>
                    <a:pt x="34" y="88"/>
                    <a:pt x="34" y="88"/>
                  </a:cubicBezTo>
                  <a:cubicBezTo>
                    <a:pt x="34" y="107"/>
                    <a:pt x="34" y="107"/>
                    <a:pt x="34" y="107"/>
                  </a:cubicBezTo>
                  <a:cubicBezTo>
                    <a:pt x="24" y="107"/>
                    <a:pt x="24" y="107"/>
                    <a:pt x="24" y="107"/>
                  </a:cubicBezTo>
                  <a:close/>
                  <a:moveTo>
                    <a:pt x="29" y="0"/>
                  </a:moveTo>
                  <a:cubicBezTo>
                    <a:pt x="0" y="58"/>
                    <a:pt x="0" y="58"/>
                    <a:pt x="0" y="58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29" y="0"/>
                    <a:pt x="29" y="0"/>
                    <a:pt x="29" y="0"/>
                  </a:cubicBezTo>
                  <a:close/>
                  <a:moveTo>
                    <a:pt x="380" y="252"/>
                  </a:moveTo>
                  <a:cubicBezTo>
                    <a:pt x="380" y="242"/>
                    <a:pt x="380" y="242"/>
                    <a:pt x="380" y="242"/>
                  </a:cubicBezTo>
                  <a:cubicBezTo>
                    <a:pt x="361" y="242"/>
                    <a:pt x="361" y="242"/>
                    <a:pt x="361" y="242"/>
                  </a:cubicBezTo>
                  <a:cubicBezTo>
                    <a:pt x="361" y="252"/>
                    <a:pt x="361" y="252"/>
                    <a:pt x="361" y="252"/>
                  </a:cubicBezTo>
                  <a:cubicBezTo>
                    <a:pt x="380" y="252"/>
                    <a:pt x="380" y="252"/>
                    <a:pt x="380" y="252"/>
                  </a:cubicBezTo>
                  <a:close/>
                  <a:moveTo>
                    <a:pt x="351" y="252"/>
                  </a:moveTo>
                  <a:cubicBezTo>
                    <a:pt x="351" y="242"/>
                    <a:pt x="351" y="242"/>
                    <a:pt x="351" y="242"/>
                  </a:cubicBezTo>
                  <a:cubicBezTo>
                    <a:pt x="332" y="242"/>
                    <a:pt x="332" y="242"/>
                    <a:pt x="332" y="242"/>
                  </a:cubicBezTo>
                  <a:cubicBezTo>
                    <a:pt x="332" y="252"/>
                    <a:pt x="332" y="252"/>
                    <a:pt x="332" y="252"/>
                  </a:cubicBezTo>
                  <a:cubicBezTo>
                    <a:pt x="351" y="252"/>
                    <a:pt x="351" y="252"/>
                    <a:pt x="351" y="252"/>
                  </a:cubicBezTo>
                  <a:close/>
                  <a:moveTo>
                    <a:pt x="323" y="252"/>
                  </a:moveTo>
                  <a:cubicBezTo>
                    <a:pt x="323" y="242"/>
                    <a:pt x="323" y="242"/>
                    <a:pt x="323" y="242"/>
                  </a:cubicBezTo>
                  <a:cubicBezTo>
                    <a:pt x="304" y="242"/>
                    <a:pt x="304" y="242"/>
                    <a:pt x="304" y="242"/>
                  </a:cubicBezTo>
                  <a:cubicBezTo>
                    <a:pt x="304" y="252"/>
                    <a:pt x="304" y="252"/>
                    <a:pt x="304" y="252"/>
                  </a:cubicBezTo>
                  <a:cubicBezTo>
                    <a:pt x="323" y="252"/>
                    <a:pt x="323" y="252"/>
                    <a:pt x="323" y="252"/>
                  </a:cubicBezTo>
                  <a:close/>
                  <a:moveTo>
                    <a:pt x="295" y="252"/>
                  </a:moveTo>
                  <a:cubicBezTo>
                    <a:pt x="295" y="242"/>
                    <a:pt x="295" y="242"/>
                    <a:pt x="295" y="242"/>
                  </a:cubicBezTo>
                  <a:cubicBezTo>
                    <a:pt x="276" y="242"/>
                    <a:pt x="276" y="242"/>
                    <a:pt x="276" y="242"/>
                  </a:cubicBezTo>
                  <a:cubicBezTo>
                    <a:pt x="276" y="252"/>
                    <a:pt x="276" y="252"/>
                    <a:pt x="276" y="252"/>
                  </a:cubicBezTo>
                  <a:cubicBezTo>
                    <a:pt x="295" y="252"/>
                    <a:pt x="295" y="252"/>
                    <a:pt x="295" y="252"/>
                  </a:cubicBezTo>
                  <a:close/>
                  <a:moveTo>
                    <a:pt x="266" y="252"/>
                  </a:moveTo>
                  <a:cubicBezTo>
                    <a:pt x="266" y="242"/>
                    <a:pt x="266" y="242"/>
                    <a:pt x="266" y="242"/>
                  </a:cubicBezTo>
                  <a:cubicBezTo>
                    <a:pt x="247" y="242"/>
                    <a:pt x="247" y="242"/>
                    <a:pt x="247" y="242"/>
                  </a:cubicBezTo>
                  <a:cubicBezTo>
                    <a:pt x="247" y="252"/>
                    <a:pt x="247" y="252"/>
                    <a:pt x="247" y="252"/>
                  </a:cubicBezTo>
                  <a:cubicBezTo>
                    <a:pt x="266" y="252"/>
                    <a:pt x="266" y="252"/>
                    <a:pt x="266" y="252"/>
                  </a:cubicBezTo>
                  <a:close/>
                  <a:moveTo>
                    <a:pt x="238" y="252"/>
                  </a:moveTo>
                  <a:cubicBezTo>
                    <a:pt x="238" y="242"/>
                    <a:pt x="238" y="242"/>
                    <a:pt x="238" y="242"/>
                  </a:cubicBezTo>
                  <a:cubicBezTo>
                    <a:pt x="219" y="242"/>
                    <a:pt x="219" y="242"/>
                    <a:pt x="219" y="242"/>
                  </a:cubicBezTo>
                  <a:cubicBezTo>
                    <a:pt x="219" y="252"/>
                    <a:pt x="219" y="252"/>
                    <a:pt x="219" y="252"/>
                  </a:cubicBezTo>
                  <a:cubicBezTo>
                    <a:pt x="238" y="252"/>
                    <a:pt x="238" y="252"/>
                    <a:pt x="238" y="252"/>
                  </a:cubicBezTo>
                  <a:close/>
                  <a:moveTo>
                    <a:pt x="210" y="252"/>
                  </a:moveTo>
                  <a:cubicBezTo>
                    <a:pt x="210" y="242"/>
                    <a:pt x="210" y="242"/>
                    <a:pt x="210" y="242"/>
                  </a:cubicBezTo>
                  <a:cubicBezTo>
                    <a:pt x="191" y="242"/>
                    <a:pt x="191" y="242"/>
                    <a:pt x="191" y="242"/>
                  </a:cubicBezTo>
                  <a:cubicBezTo>
                    <a:pt x="191" y="252"/>
                    <a:pt x="191" y="252"/>
                    <a:pt x="191" y="252"/>
                  </a:cubicBezTo>
                  <a:cubicBezTo>
                    <a:pt x="210" y="252"/>
                    <a:pt x="210" y="252"/>
                    <a:pt x="210" y="252"/>
                  </a:cubicBezTo>
                  <a:close/>
                  <a:moveTo>
                    <a:pt x="181" y="252"/>
                  </a:moveTo>
                  <a:cubicBezTo>
                    <a:pt x="181" y="242"/>
                    <a:pt x="181" y="242"/>
                    <a:pt x="181" y="242"/>
                  </a:cubicBezTo>
                  <a:cubicBezTo>
                    <a:pt x="162" y="242"/>
                    <a:pt x="162" y="242"/>
                    <a:pt x="162" y="242"/>
                  </a:cubicBezTo>
                  <a:cubicBezTo>
                    <a:pt x="162" y="252"/>
                    <a:pt x="162" y="252"/>
                    <a:pt x="162" y="252"/>
                  </a:cubicBezTo>
                  <a:cubicBezTo>
                    <a:pt x="181" y="252"/>
                    <a:pt x="181" y="252"/>
                    <a:pt x="181" y="252"/>
                  </a:cubicBezTo>
                  <a:close/>
                  <a:moveTo>
                    <a:pt x="153" y="252"/>
                  </a:moveTo>
                  <a:cubicBezTo>
                    <a:pt x="153" y="242"/>
                    <a:pt x="153" y="242"/>
                    <a:pt x="153" y="242"/>
                  </a:cubicBezTo>
                  <a:cubicBezTo>
                    <a:pt x="134" y="242"/>
                    <a:pt x="134" y="242"/>
                    <a:pt x="134" y="242"/>
                  </a:cubicBezTo>
                  <a:cubicBezTo>
                    <a:pt x="134" y="252"/>
                    <a:pt x="134" y="252"/>
                    <a:pt x="134" y="252"/>
                  </a:cubicBezTo>
                  <a:cubicBezTo>
                    <a:pt x="153" y="252"/>
                    <a:pt x="153" y="252"/>
                    <a:pt x="153" y="252"/>
                  </a:cubicBezTo>
                  <a:close/>
                  <a:moveTo>
                    <a:pt x="125" y="252"/>
                  </a:moveTo>
                  <a:cubicBezTo>
                    <a:pt x="125" y="242"/>
                    <a:pt x="125" y="242"/>
                    <a:pt x="125" y="242"/>
                  </a:cubicBezTo>
                  <a:cubicBezTo>
                    <a:pt x="106" y="241"/>
                    <a:pt x="106" y="241"/>
                    <a:pt x="106" y="241"/>
                  </a:cubicBezTo>
                  <a:cubicBezTo>
                    <a:pt x="105" y="251"/>
                    <a:pt x="105" y="251"/>
                    <a:pt x="105" y="251"/>
                  </a:cubicBezTo>
                  <a:cubicBezTo>
                    <a:pt x="125" y="252"/>
                    <a:pt x="125" y="252"/>
                    <a:pt x="125" y="252"/>
                  </a:cubicBezTo>
                  <a:close/>
                  <a:moveTo>
                    <a:pt x="96" y="249"/>
                  </a:moveTo>
                  <a:cubicBezTo>
                    <a:pt x="77" y="243"/>
                    <a:pt x="77" y="243"/>
                    <a:pt x="77" y="243"/>
                  </a:cubicBezTo>
                  <a:cubicBezTo>
                    <a:pt x="80" y="234"/>
                    <a:pt x="80" y="234"/>
                    <a:pt x="80" y="234"/>
                  </a:cubicBezTo>
                  <a:cubicBezTo>
                    <a:pt x="86" y="237"/>
                    <a:pt x="92" y="238"/>
                    <a:pt x="97" y="240"/>
                  </a:cubicBezTo>
                  <a:cubicBezTo>
                    <a:pt x="96" y="249"/>
                    <a:pt x="96" y="249"/>
                    <a:pt x="96" y="249"/>
                  </a:cubicBezTo>
                  <a:close/>
                  <a:moveTo>
                    <a:pt x="68" y="239"/>
                  </a:moveTo>
                  <a:cubicBezTo>
                    <a:pt x="51" y="227"/>
                    <a:pt x="51" y="227"/>
                    <a:pt x="51" y="227"/>
                  </a:cubicBezTo>
                  <a:cubicBezTo>
                    <a:pt x="58" y="220"/>
                    <a:pt x="58" y="220"/>
                    <a:pt x="58" y="220"/>
                  </a:cubicBezTo>
                  <a:cubicBezTo>
                    <a:pt x="72" y="231"/>
                    <a:pt x="72" y="231"/>
                    <a:pt x="72" y="231"/>
                  </a:cubicBezTo>
                  <a:cubicBezTo>
                    <a:pt x="68" y="239"/>
                    <a:pt x="68" y="239"/>
                    <a:pt x="68" y="239"/>
                  </a:cubicBezTo>
                  <a:close/>
                  <a:moveTo>
                    <a:pt x="45" y="220"/>
                  </a:moveTo>
                  <a:cubicBezTo>
                    <a:pt x="34" y="202"/>
                    <a:pt x="34" y="202"/>
                    <a:pt x="34" y="202"/>
                  </a:cubicBezTo>
                  <a:cubicBezTo>
                    <a:pt x="43" y="199"/>
                    <a:pt x="43" y="199"/>
                    <a:pt x="43" y="199"/>
                  </a:cubicBezTo>
                  <a:cubicBezTo>
                    <a:pt x="52" y="214"/>
                    <a:pt x="52" y="214"/>
                    <a:pt x="52" y="214"/>
                  </a:cubicBezTo>
                  <a:cubicBezTo>
                    <a:pt x="45" y="220"/>
                    <a:pt x="45" y="220"/>
                    <a:pt x="45" y="220"/>
                  </a:cubicBezTo>
                  <a:close/>
                  <a:moveTo>
                    <a:pt x="31" y="193"/>
                  </a:moveTo>
                  <a:cubicBezTo>
                    <a:pt x="26" y="174"/>
                    <a:pt x="26" y="174"/>
                    <a:pt x="26" y="174"/>
                  </a:cubicBezTo>
                  <a:cubicBezTo>
                    <a:pt x="36" y="173"/>
                    <a:pt x="36" y="173"/>
                    <a:pt x="36" y="173"/>
                  </a:cubicBezTo>
                  <a:cubicBezTo>
                    <a:pt x="40" y="190"/>
                    <a:pt x="40" y="190"/>
                    <a:pt x="40" y="190"/>
                  </a:cubicBezTo>
                  <a:cubicBezTo>
                    <a:pt x="31" y="193"/>
                    <a:pt x="31" y="193"/>
                    <a:pt x="31" y="193"/>
                  </a:cubicBezTo>
                  <a:close/>
                  <a:moveTo>
                    <a:pt x="25" y="164"/>
                  </a:moveTo>
                  <a:cubicBezTo>
                    <a:pt x="24" y="145"/>
                    <a:pt x="24" y="145"/>
                    <a:pt x="2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4" y="164"/>
                    <a:pt x="34" y="164"/>
                    <a:pt x="34" y="164"/>
                  </a:cubicBezTo>
                  <a:cubicBezTo>
                    <a:pt x="25" y="164"/>
                    <a:pt x="25" y="164"/>
                    <a:pt x="25" y="164"/>
                  </a:cubicBezTo>
                  <a:close/>
                  <a:moveTo>
                    <a:pt x="24" y="136"/>
                  </a:moveTo>
                  <a:cubicBezTo>
                    <a:pt x="24" y="117"/>
                    <a:pt x="24" y="117"/>
                    <a:pt x="24" y="117"/>
                  </a:cubicBezTo>
                  <a:cubicBezTo>
                    <a:pt x="34" y="117"/>
                    <a:pt x="34" y="117"/>
                    <a:pt x="34" y="117"/>
                  </a:cubicBezTo>
                  <a:cubicBezTo>
                    <a:pt x="34" y="136"/>
                    <a:pt x="34" y="136"/>
                    <a:pt x="34" y="136"/>
                  </a:cubicBezTo>
                  <a:cubicBezTo>
                    <a:pt x="24" y="136"/>
                    <a:pt x="24" y="136"/>
                    <a:pt x="24" y="136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23" name="Freeform 32"/>
            <p:cNvSpPr>
              <a:spLocks noEditPoints="1"/>
            </p:cNvSpPr>
            <p:nvPr/>
          </p:nvSpPr>
          <p:spPr bwMode="auto">
            <a:xfrm>
              <a:off x="4953198" y="3667396"/>
              <a:ext cx="512628" cy="77774"/>
            </a:xfrm>
            <a:custGeom>
              <a:avLst/>
              <a:gdLst>
                <a:gd name="T0" fmla="*/ 359 w 458"/>
                <a:gd name="T1" fmla="*/ 30 h 69"/>
                <a:gd name="T2" fmla="*/ 336 w 458"/>
                <a:gd name="T3" fmla="*/ 40 h 69"/>
                <a:gd name="T4" fmla="*/ 336 w 458"/>
                <a:gd name="T5" fmla="*/ 30 h 69"/>
                <a:gd name="T6" fmla="*/ 389 w 458"/>
                <a:gd name="T7" fmla="*/ 0 h 69"/>
                <a:gd name="T8" fmla="*/ 370 w 458"/>
                <a:gd name="T9" fmla="*/ 30 h 69"/>
                <a:gd name="T10" fmla="*/ 389 w 458"/>
                <a:gd name="T11" fmla="*/ 40 h 69"/>
                <a:gd name="T12" fmla="*/ 458 w 458"/>
                <a:gd name="T13" fmla="*/ 34 h 69"/>
                <a:gd name="T14" fmla="*/ 0 w 458"/>
                <a:gd name="T15" fmla="*/ 30 h 69"/>
                <a:gd name="T16" fmla="*/ 22 w 458"/>
                <a:gd name="T17" fmla="*/ 40 h 69"/>
                <a:gd name="T18" fmla="*/ 0 w 458"/>
                <a:gd name="T19" fmla="*/ 30 h 69"/>
                <a:gd name="T20" fmla="*/ 33 w 458"/>
                <a:gd name="T21" fmla="*/ 30 h 69"/>
                <a:gd name="T22" fmla="*/ 56 w 458"/>
                <a:gd name="T23" fmla="*/ 40 h 69"/>
                <a:gd name="T24" fmla="*/ 33 w 458"/>
                <a:gd name="T25" fmla="*/ 30 h 69"/>
                <a:gd name="T26" fmla="*/ 66 w 458"/>
                <a:gd name="T27" fmla="*/ 30 h 69"/>
                <a:gd name="T28" fmla="*/ 89 w 458"/>
                <a:gd name="T29" fmla="*/ 40 h 69"/>
                <a:gd name="T30" fmla="*/ 66 w 458"/>
                <a:gd name="T31" fmla="*/ 30 h 69"/>
                <a:gd name="T32" fmla="*/ 101 w 458"/>
                <a:gd name="T33" fmla="*/ 30 h 69"/>
                <a:gd name="T34" fmla="*/ 123 w 458"/>
                <a:gd name="T35" fmla="*/ 40 h 69"/>
                <a:gd name="T36" fmla="*/ 101 w 458"/>
                <a:gd name="T37" fmla="*/ 30 h 69"/>
                <a:gd name="T38" fmla="*/ 134 w 458"/>
                <a:gd name="T39" fmla="*/ 30 h 69"/>
                <a:gd name="T40" fmla="*/ 157 w 458"/>
                <a:gd name="T41" fmla="*/ 40 h 69"/>
                <a:gd name="T42" fmla="*/ 134 w 458"/>
                <a:gd name="T43" fmla="*/ 30 h 69"/>
                <a:gd name="T44" fmla="*/ 167 w 458"/>
                <a:gd name="T45" fmla="*/ 30 h 69"/>
                <a:gd name="T46" fmla="*/ 190 w 458"/>
                <a:gd name="T47" fmla="*/ 40 h 69"/>
                <a:gd name="T48" fmla="*/ 167 w 458"/>
                <a:gd name="T49" fmla="*/ 30 h 69"/>
                <a:gd name="T50" fmla="*/ 202 w 458"/>
                <a:gd name="T51" fmla="*/ 30 h 69"/>
                <a:gd name="T52" fmla="*/ 224 w 458"/>
                <a:gd name="T53" fmla="*/ 40 h 69"/>
                <a:gd name="T54" fmla="*/ 202 w 458"/>
                <a:gd name="T55" fmla="*/ 30 h 69"/>
                <a:gd name="T56" fmla="*/ 235 w 458"/>
                <a:gd name="T57" fmla="*/ 30 h 69"/>
                <a:gd name="T58" fmla="*/ 258 w 458"/>
                <a:gd name="T59" fmla="*/ 40 h 69"/>
                <a:gd name="T60" fmla="*/ 235 w 458"/>
                <a:gd name="T61" fmla="*/ 30 h 69"/>
                <a:gd name="T62" fmla="*/ 268 w 458"/>
                <a:gd name="T63" fmla="*/ 30 h 69"/>
                <a:gd name="T64" fmla="*/ 291 w 458"/>
                <a:gd name="T65" fmla="*/ 40 h 69"/>
                <a:gd name="T66" fmla="*/ 268 w 458"/>
                <a:gd name="T67" fmla="*/ 30 h 69"/>
                <a:gd name="T68" fmla="*/ 303 w 458"/>
                <a:gd name="T69" fmla="*/ 30 h 69"/>
                <a:gd name="T70" fmla="*/ 326 w 458"/>
                <a:gd name="T71" fmla="*/ 40 h 69"/>
                <a:gd name="T72" fmla="*/ 303 w 458"/>
                <a:gd name="T73" fmla="*/ 3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8" h="69">
                  <a:moveTo>
                    <a:pt x="336" y="30"/>
                  </a:moveTo>
                  <a:lnTo>
                    <a:pt x="359" y="30"/>
                  </a:lnTo>
                  <a:lnTo>
                    <a:pt x="359" y="40"/>
                  </a:lnTo>
                  <a:lnTo>
                    <a:pt x="336" y="40"/>
                  </a:lnTo>
                  <a:lnTo>
                    <a:pt x="336" y="30"/>
                  </a:lnTo>
                  <a:lnTo>
                    <a:pt x="336" y="30"/>
                  </a:lnTo>
                  <a:close/>
                  <a:moveTo>
                    <a:pt x="458" y="34"/>
                  </a:moveTo>
                  <a:lnTo>
                    <a:pt x="389" y="0"/>
                  </a:lnTo>
                  <a:lnTo>
                    <a:pt x="389" y="30"/>
                  </a:lnTo>
                  <a:lnTo>
                    <a:pt x="370" y="30"/>
                  </a:lnTo>
                  <a:lnTo>
                    <a:pt x="370" y="40"/>
                  </a:lnTo>
                  <a:lnTo>
                    <a:pt x="389" y="40"/>
                  </a:lnTo>
                  <a:lnTo>
                    <a:pt x="389" y="69"/>
                  </a:lnTo>
                  <a:lnTo>
                    <a:pt x="458" y="34"/>
                  </a:lnTo>
                  <a:lnTo>
                    <a:pt x="458" y="34"/>
                  </a:lnTo>
                  <a:close/>
                  <a:moveTo>
                    <a:pt x="0" y="30"/>
                  </a:moveTo>
                  <a:lnTo>
                    <a:pt x="22" y="30"/>
                  </a:lnTo>
                  <a:lnTo>
                    <a:pt x="22" y="40"/>
                  </a:lnTo>
                  <a:lnTo>
                    <a:pt x="0" y="40"/>
                  </a:lnTo>
                  <a:lnTo>
                    <a:pt x="0" y="30"/>
                  </a:lnTo>
                  <a:lnTo>
                    <a:pt x="0" y="30"/>
                  </a:lnTo>
                  <a:close/>
                  <a:moveTo>
                    <a:pt x="33" y="30"/>
                  </a:moveTo>
                  <a:lnTo>
                    <a:pt x="56" y="30"/>
                  </a:lnTo>
                  <a:lnTo>
                    <a:pt x="56" y="40"/>
                  </a:lnTo>
                  <a:lnTo>
                    <a:pt x="33" y="40"/>
                  </a:lnTo>
                  <a:lnTo>
                    <a:pt x="33" y="30"/>
                  </a:lnTo>
                  <a:lnTo>
                    <a:pt x="33" y="30"/>
                  </a:lnTo>
                  <a:close/>
                  <a:moveTo>
                    <a:pt x="66" y="30"/>
                  </a:moveTo>
                  <a:lnTo>
                    <a:pt x="89" y="30"/>
                  </a:lnTo>
                  <a:lnTo>
                    <a:pt x="89" y="40"/>
                  </a:lnTo>
                  <a:lnTo>
                    <a:pt x="66" y="40"/>
                  </a:lnTo>
                  <a:lnTo>
                    <a:pt x="66" y="30"/>
                  </a:lnTo>
                  <a:lnTo>
                    <a:pt x="66" y="30"/>
                  </a:lnTo>
                  <a:close/>
                  <a:moveTo>
                    <a:pt x="101" y="30"/>
                  </a:moveTo>
                  <a:lnTo>
                    <a:pt x="123" y="30"/>
                  </a:lnTo>
                  <a:lnTo>
                    <a:pt x="123" y="40"/>
                  </a:lnTo>
                  <a:lnTo>
                    <a:pt x="101" y="40"/>
                  </a:lnTo>
                  <a:lnTo>
                    <a:pt x="101" y="30"/>
                  </a:lnTo>
                  <a:lnTo>
                    <a:pt x="101" y="30"/>
                  </a:lnTo>
                  <a:close/>
                  <a:moveTo>
                    <a:pt x="134" y="30"/>
                  </a:moveTo>
                  <a:lnTo>
                    <a:pt x="157" y="30"/>
                  </a:lnTo>
                  <a:lnTo>
                    <a:pt x="157" y="40"/>
                  </a:lnTo>
                  <a:lnTo>
                    <a:pt x="134" y="40"/>
                  </a:lnTo>
                  <a:lnTo>
                    <a:pt x="134" y="30"/>
                  </a:lnTo>
                  <a:lnTo>
                    <a:pt x="134" y="30"/>
                  </a:lnTo>
                  <a:close/>
                  <a:moveTo>
                    <a:pt x="167" y="30"/>
                  </a:moveTo>
                  <a:lnTo>
                    <a:pt x="190" y="30"/>
                  </a:lnTo>
                  <a:lnTo>
                    <a:pt x="190" y="40"/>
                  </a:lnTo>
                  <a:lnTo>
                    <a:pt x="167" y="40"/>
                  </a:lnTo>
                  <a:lnTo>
                    <a:pt x="167" y="30"/>
                  </a:lnTo>
                  <a:lnTo>
                    <a:pt x="167" y="30"/>
                  </a:lnTo>
                  <a:close/>
                  <a:moveTo>
                    <a:pt x="202" y="30"/>
                  </a:moveTo>
                  <a:lnTo>
                    <a:pt x="224" y="30"/>
                  </a:lnTo>
                  <a:lnTo>
                    <a:pt x="224" y="40"/>
                  </a:lnTo>
                  <a:lnTo>
                    <a:pt x="202" y="40"/>
                  </a:lnTo>
                  <a:lnTo>
                    <a:pt x="202" y="30"/>
                  </a:lnTo>
                  <a:lnTo>
                    <a:pt x="202" y="30"/>
                  </a:lnTo>
                  <a:close/>
                  <a:moveTo>
                    <a:pt x="235" y="30"/>
                  </a:moveTo>
                  <a:lnTo>
                    <a:pt x="258" y="30"/>
                  </a:lnTo>
                  <a:lnTo>
                    <a:pt x="258" y="40"/>
                  </a:lnTo>
                  <a:lnTo>
                    <a:pt x="235" y="40"/>
                  </a:lnTo>
                  <a:lnTo>
                    <a:pt x="235" y="30"/>
                  </a:lnTo>
                  <a:lnTo>
                    <a:pt x="235" y="30"/>
                  </a:lnTo>
                  <a:close/>
                  <a:moveTo>
                    <a:pt x="268" y="30"/>
                  </a:moveTo>
                  <a:lnTo>
                    <a:pt x="291" y="30"/>
                  </a:lnTo>
                  <a:lnTo>
                    <a:pt x="291" y="40"/>
                  </a:lnTo>
                  <a:lnTo>
                    <a:pt x="268" y="40"/>
                  </a:lnTo>
                  <a:lnTo>
                    <a:pt x="268" y="30"/>
                  </a:lnTo>
                  <a:lnTo>
                    <a:pt x="268" y="30"/>
                  </a:lnTo>
                  <a:close/>
                  <a:moveTo>
                    <a:pt x="303" y="30"/>
                  </a:moveTo>
                  <a:lnTo>
                    <a:pt x="326" y="30"/>
                  </a:lnTo>
                  <a:lnTo>
                    <a:pt x="326" y="40"/>
                  </a:lnTo>
                  <a:lnTo>
                    <a:pt x="303" y="40"/>
                  </a:lnTo>
                  <a:lnTo>
                    <a:pt x="303" y="30"/>
                  </a:lnTo>
                  <a:lnTo>
                    <a:pt x="303" y="3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24" name="Freeform 33"/>
            <p:cNvSpPr>
              <a:spLocks noEditPoints="1"/>
            </p:cNvSpPr>
            <p:nvPr/>
          </p:nvSpPr>
          <p:spPr bwMode="auto">
            <a:xfrm>
              <a:off x="4740529" y="3043623"/>
              <a:ext cx="512628" cy="76186"/>
            </a:xfrm>
            <a:custGeom>
              <a:avLst/>
              <a:gdLst>
                <a:gd name="T0" fmla="*/ 361 w 459"/>
                <a:gd name="T1" fmla="*/ 29 h 68"/>
                <a:gd name="T2" fmla="*/ 338 w 459"/>
                <a:gd name="T3" fmla="*/ 39 h 68"/>
                <a:gd name="T4" fmla="*/ 338 w 459"/>
                <a:gd name="T5" fmla="*/ 29 h 68"/>
                <a:gd name="T6" fmla="*/ 390 w 459"/>
                <a:gd name="T7" fmla="*/ 0 h 68"/>
                <a:gd name="T8" fmla="*/ 371 w 459"/>
                <a:gd name="T9" fmla="*/ 29 h 68"/>
                <a:gd name="T10" fmla="*/ 390 w 459"/>
                <a:gd name="T11" fmla="*/ 39 h 68"/>
                <a:gd name="T12" fmla="*/ 459 w 459"/>
                <a:gd name="T13" fmla="*/ 33 h 68"/>
                <a:gd name="T14" fmla="*/ 0 w 459"/>
                <a:gd name="T15" fmla="*/ 29 h 68"/>
                <a:gd name="T16" fmla="*/ 23 w 459"/>
                <a:gd name="T17" fmla="*/ 39 h 68"/>
                <a:gd name="T18" fmla="*/ 0 w 459"/>
                <a:gd name="T19" fmla="*/ 29 h 68"/>
                <a:gd name="T20" fmla="*/ 35 w 459"/>
                <a:gd name="T21" fmla="*/ 29 h 68"/>
                <a:gd name="T22" fmla="*/ 57 w 459"/>
                <a:gd name="T23" fmla="*/ 39 h 68"/>
                <a:gd name="T24" fmla="*/ 35 w 459"/>
                <a:gd name="T25" fmla="*/ 29 h 68"/>
                <a:gd name="T26" fmla="*/ 68 w 459"/>
                <a:gd name="T27" fmla="*/ 29 h 68"/>
                <a:gd name="T28" fmla="*/ 91 w 459"/>
                <a:gd name="T29" fmla="*/ 39 h 68"/>
                <a:gd name="T30" fmla="*/ 68 w 459"/>
                <a:gd name="T31" fmla="*/ 29 h 68"/>
                <a:gd name="T32" fmla="*/ 101 w 459"/>
                <a:gd name="T33" fmla="*/ 29 h 68"/>
                <a:gd name="T34" fmla="*/ 124 w 459"/>
                <a:gd name="T35" fmla="*/ 39 h 68"/>
                <a:gd name="T36" fmla="*/ 101 w 459"/>
                <a:gd name="T37" fmla="*/ 29 h 68"/>
                <a:gd name="T38" fmla="*/ 136 w 459"/>
                <a:gd name="T39" fmla="*/ 29 h 68"/>
                <a:gd name="T40" fmla="*/ 159 w 459"/>
                <a:gd name="T41" fmla="*/ 39 h 68"/>
                <a:gd name="T42" fmla="*/ 136 w 459"/>
                <a:gd name="T43" fmla="*/ 29 h 68"/>
                <a:gd name="T44" fmla="*/ 169 w 459"/>
                <a:gd name="T45" fmla="*/ 29 h 68"/>
                <a:gd name="T46" fmla="*/ 192 w 459"/>
                <a:gd name="T47" fmla="*/ 39 h 68"/>
                <a:gd name="T48" fmla="*/ 169 w 459"/>
                <a:gd name="T49" fmla="*/ 29 h 68"/>
                <a:gd name="T50" fmla="*/ 203 w 459"/>
                <a:gd name="T51" fmla="*/ 29 h 68"/>
                <a:gd name="T52" fmla="*/ 225 w 459"/>
                <a:gd name="T53" fmla="*/ 39 h 68"/>
                <a:gd name="T54" fmla="*/ 203 w 459"/>
                <a:gd name="T55" fmla="*/ 29 h 68"/>
                <a:gd name="T56" fmla="*/ 237 w 459"/>
                <a:gd name="T57" fmla="*/ 29 h 68"/>
                <a:gd name="T58" fmla="*/ 260 w 459"/>
                <a:gd name="T59" fmla="*/ 39 h 68"/>
                <a:gd name="T60" fmla="*/ 237 w 459"/>
                <a:gd name="T61" fmla="*/ 29 h 68"/>
                <a:gd name="T62" fmla="*/ 270 w 459"/>
                <a:gd name="T63" fmla="*/ 29 h 68"/>
                <a:gd name="T64" fmla="*/ 293 w 459"/>
                <a:gd name="T65" fmla="*/ 39 h 68"/>
                <a:gd name="T66" fmla="*/ 270 w 459"/>
                <a:gd name="T67" fmla="*/ 29 h 68"/>
                <a:gd name="T68" fmla="*/ 304 w 459"/>
                <a:gd name="T69" fmla="*/ 29 h 68"/>
                <a:gd name="T70" fmla="*/ 326 w 459"/>
                <a:gd name="T71" fmla="*/ 39 h 68"/>
                <a:gd name="T72" fmla="*/ 304 w 459"/>
                <a:gd name="T73" fmla="*/ 2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9" h="68">
                  <a:moveTo>
                    <a:pt x="338" y="29"/>
                  </a:moveTo>
                  <a:lnTo>
                    <a:pt x="361" y="29"/>
                  </a:lnTo>
                  <a:lnTo>
                    <a:pt x="361" y="39"/>
                  </a:lnTo>
                  <a:lnTo>
                    <a:pt x="338" y="39"/>
                  </a:lnTo>
                  <a:lnTo>
                    <a:pt x="338" y="29"/>
                  </a:lnTo>
                  <a:lnTo>
                    <a:pt x="338" y="29"/>
                  </a:lnTo>
                  <a:close/>
                  <a:moveTo>
                    <a:pt x="459" y="33"/>
                  </a:moveTo>
                  <a:lnTo>
                    <a:pt x="390" y="0"/>
                  </a:lnTo>
                  <a:lnTo>
                    <a:pt x="390" y="29"/>
                  </a:lnTo>
                  <a:lnTo>
                    <a:pt x="371" y="29"/>
                  </a:lnTo>
                  <a:lnTo>
                    <a:pt x="371" y="39"/>
                  </a:lnTo>
                  <a:lnTo>
                    <a:pt x="390" y="39"/>
                  </a:lnTo>
                  <a:lnTo>
                    <a:pt x="390" y="68"/>
                  </a:lnTo>
                  <a:lnTo>
                    <a:pt x="459" y="33"/>
                  </a:lnTo>
                  <a:lnTo>
                    <a:pt x="459" y="33"/>
                  </a:lnTo>
                  <a:close/>
                  <a:moveTo>
                    <a:pt x="0" y="29"/>
                  </a:moveTo>
                  <a:lnTo>
                    <a:pt x="23" y="29"/>
                  </a:lnTo>
                  <a:lnTo>
                    <a:pt x="23" y="39"/>
                  </a:lnTo>
                  <a:lnTo>
                    <a:pt x="0" y="39"/>
                  </a:lnTo>
                  <a:lnTo>
                    <a:pt x="0" y="29"/>
                  </a:lnTo>
                  <a:lnTo>
                    <a:pt x="0" y="29"/>
                  </a:lnTo>
                  <a:close/>
                  <a:moveTo>
                    <a:pt x="35" y="29"/>
                  </a:moveTo>
                  <a:lnTo>
                    <a:pt x="57" y="29"/>
                  </a:lnTo>
                  <a:lnTo>
                    <a:pt x="57" y="39"/>
                  </a:lnTo>
                  <a:lnTo>
                    <a:pt x="35" y="39"/>
                  </a:lnTo>
                  <a:lnTo>
                    <a:pt x="35" y="29"/>
                  </a:lnTo>
                  <a:lnTo>
                    <a:pt x="35" y="29"/>
                  </a:lnTo>
                  <a:close/>
                  <a:moveTo>
                    <a:pt x="68" y="29"/>
                  </a:moveTo>
                  <a:lnTo>
                    <a:pt x="91" y="29"/>
                  </a:lnTo>
                  <a:lnTo>
                    <a:pt x="91" y="39"/>
                  </a:lnTo>
                  <a:lnTo>
                    <a:pt x="68" y="39"/>
                  </a:lnTo>
                  <a:lnTo>
                    <a:pt x="68" y="29"/>
                  </a:lnTo>
                  <a:lnTo>
                    <a:pt x="68" y="29"/>
                  </a:lnTo>
                  <a:close/>
                  <a:moveTo>
                    <a:pt x="101" y="29"/>
                  </a:moveTo>
                  <a:lnTo>
                    <a:pt x="124" y="29"/>
                  </a:lnTo>
                  <a:lnTo>
                    <a:pt x="124" y="39"/>
                  </a:lnTo>
                  <a:lnTo>
                    <a:pt x="101" y="39"/>
                  </a:lnTo>
                  <a:lnTo>
                    <a:pt x="101" y="29"/>
                  </a:lnTo>
                  <a:lnTo>
                    <a:pt x="101" y="29"/>
                  </a:lnTo>
                  <a:close/>
                  <a:moveTo>
                    <a:pt x="136" y="29"/>
                  </a:moveTo>
                  <a:lnTo>
                    <a:pt x="159" y="29"/>
                  </a:lnTo>
                  <a:lnTo>
                    <a:pt x="159" y="39"/>
                  </a:lnTo>
                  <a:lnTo>
                    <a:pt x="136" y="39"/>
                  </a:lnTo>
                  <a:lnTo>
                    <a:pt x="136" y="29"/>
                  </a:lnTo>
                  <a:lnTo>
                    <a:pt x="136" y="29"/>
                  </a:lnTo>
                  <a:close/>
                  <a:moveTo>
                    <a:pt x="169" y="29"/>
                  </a:moveTo>
                  <a:lnTo>
                    <a:pt x="192" y="29"/>
                  </a:lnTo>
                  <a:lnTo>
                    <a:pt x="192" y="39"/>
                  </a:lnTo>
                  <a:lnTo>
                    <a:pt x="169" y="39"/>
                  </a:lnTo>
                  <a:lnTo>
                    <a:pt x="169" y="29"/>
                  </a:lnTo>
                  <a:lnTo>
                    <a:pt x="169" y="29"/>
                  </a:lnTo>
                  <a:close/>
                  <a:moveTo>
                    <a:pt x="203" y="29"/>
                  </a:moveTo>
                  <a:lnTo>
                    <a:pt x="225" y="29"/>
                  </a:lnTo>
                  <a:lnTo>
                    <a:pt x="225" y="39"/>
                  </a:lnTo>
                  <a:lnTo>
                    <a:pt x="203" y="39"/>
                  </a:lnTo>
                  <a:lnTo>
                    <a:pt x="203" y="29"/>
                  </a:lnTo>
                  <a:lnTo>
                    <a:pt x="203" y="29"/>
                  </a:lnTo>
                  <a:close/>
                  <a:moveTo>
                    <a:pt x="237" y="29"/>
                  </a:moveTo>
                  <a:lnTo>
                    <a:pt x="260" y="29"/>
                  </a:lnTo>
                  <a:lnTo>
                    <a:pt x="260" y="39"/>
                  </a:lnTo>
                  <a:lnTo>
                    <a:pt x="237" y="39"/>
                  </a:lnTo>
                  <a:lnTo>
                    <a:pt x="237" y="29"/>
                  </a:lnTo>
                  <a:lnTo>
                    <a:pt x="237" y="29"/>
                  </a:lnTo>
                  <a:close/>
                  <a:moveTo>
                    <a:pt x="270" y="29"/>
                  </a:moveTo>
                  <a:lnTo>
                    <a:pt x="293" y="29"/>
                  </a:lnTo>
                  <a:lnTo>
                    <a:pt x="293" y="39"/>
                  </a:lnTo>
                  <a:lnTo>
                    <a:pt x="270" y="39"/>
                  </a:lnTo>
                  <a:lnTo>
                    <a:pt x="270" y="29"/>
                  </a:lnTo>
                  <a:lnTo>
                    <a:pt x="270" y="29"/>
                  </a:lnTo>
                  <a:close/>
                  <a:moveTo>
                    <a:pt x="304" y="29"/>
                  </a:moveTo>
                  <a:lnTo>
                    <a:pt x="326" y="29"/>
                  </a:lnTo>
                  <a:lnTo>
                    <a:pt x="326" y="39"/>
                  </a:lnTo>
                  <a:lnTo>
                    <a:pt x="304" y="39"/>
                  </a:lnTo>
                  <a:lnTo>
                    <a:pt x="304" y="29"/>
                  </a:lnTo>
                  <a:lnTo>
                    <a:pt x="304" y="29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25" name="Freeform 34"/>
            <p:cNvSpPr>
              <a:spLocks noEditPoints="1"/>
            </p:cNvSpPr>
            <p:nvPr/>
          </p:nvSpPr>
          <p:spPr bwMode="auto">
            <a:xfrm>
              <a:off x="4856386" y="2284938"/>
              <a:ext cx="77767" cy="249191"/>
            </a:xfrm>
            <a:custGeom>
              <a:avLst/>
              <a:gdLst>
                <a:gd name="T0" fmla="*/ 28 w 69"/>
                <a:gd name="T1" fmla="*/ 101 h 223"/>
                <a:gd name="T2" fmla="*/ 28 w 69"/>
                <a:gd name="T3" fmla="*/ 124 h 223"/>
                <a:gd name="T4" fmla="*/ 40 w 69"/>
                <a:gd name="T5" fmla="*/ 124 h 223"/>
                <a:gd name="T6" fmla="*/ 40 w 69"/>
                <a:gd name="T7" fmla="*/ 101 h 223"/>
                <a:gd name="T8" fmla="*/ 28 w 69"/>
                <a:gd name="T9" fmla="*/ 101 h 223"/>
                <a:gd name="T10" fmla="*/ 28 w 69"/>
                <a:gd name="T11" fmla="*/ 101 h 223"/>
                <a:gd name="T12" fmla="*/ 34 w 69"/>
                <a:gd name="T13" fmla="*/ 223 h 223"/>
                <a:gd name="T14" fmla="*/ 0 w 69"/>
                <a:gd name="T15" fmla="*/ 154 h 223"/>
                <a:gd name="T16" fmla="*/ 28 w 69"/>
                <a:gd name="T17" fmla="*/ 154 h 223"/>
                <a:gd name="T18" fmla="*/ 28 w 69"/>
                <a:gd name="T19" fmla="*/ 135 h 223"/>
                <a:gd name="T20" fmla="*/ 40 w 69"/>
                <a:gd name="T21" fmla="*/ 135 h 223"/>
                <a:gd name="T22" fmla="*/ 40 w 69"/>
                <a:gd name="T23" fmla="*/ 154 h 223"/>
                <a:gd name="T24" fmla="*/ 69 w 69"/>
                <a:gd name="T25" fmla="*/ 154 h 223"/>
                <a:gd name="T26" fmla="*/ 34 w 69"/>
                <a:gd name="T27" fmla="*/ 223 h 223"/>
                <a:gd name="T28" fmla="*/ 34 w 69"/>
                <a:gd name="T29" fmla="*/ 223 h 223"/>
                <a:gd name="T30" fmla="*/ 28 w 69"/>
                <a:gd name="T31" fmla="*/ 0 h 223"/>
                <a:gd name="T32" fmla="*/ 28 w 69"/>
                <a:gd name="T33" fmla="*/ 23 h 223"/>
                <a:gd name="T34" fmla="*/ 40 w 69"/>
                <a:gd name="T35" fmla="*/ 23 h 223"/>
                <a:gd name="T36" fmla="*/ 40 w 69"/>
                <a:gd name="T37" fmla="*/ 0 h 223"/>
                <a:gd name="T38" fmla="*/ 28 w 69"/>
                <a:gd name="T39" fmla="*/ 0 h 223"/>
                <a:gd name="T40" fmla="*/ 28 w 69"/>
                <a:gd name="T41" fmla="*/ 0 h 223"/>
                <a:gd name="T42" fmla="*/ 28 w 69"/>
                <a:gd name="T43" fmla="*/ 33 h 223"/>
                <a:gd name="T44" fmla="*/ 28 w 69"/>
                <a:gd name="T45" fmla="*/ 56 h 223"/>
                <a:gd name="T46" fmla="*/ 40 w 69"/>
                <a:gd name="T47" fmla="*/ 56 h 223"/>
                <a:gd name="T48" fmla="*/ 40 w 69"/>
                <a:gd name="T49" fmla="*/ 33 h 223"/>
                <a:gd name="T50" fmla="*/ 28 w 69"/>
                <a:gd name="T51" fmla="*/ 33 h 223"/>
                <a:gd name="T52" fmla="*/ 28 w 69"/>
                <a:gd name="T53" fmla="*/ 33 h 223"/>
                <a:gd name="T54" fmla="*/ 28 w 69"/>
                <a:gd name="T55" fmla="*/ 68 h 223"/>
                <a:gd name="T56" fmla="*/ 28 w 69"/>
                <a:gd name="T57" fmla="*/ 89 h 223"/>
                <a:gd name="T58" fmla="*/ 40 w 69"/>
                <a:gd name="T59" fmla="*/ 89 h 223"/>
                <a:gd name="T60" fmla="*/ 40 w 69"/>
                <a:gd name="T61" fmla="*/ 68 h 223"/>
                <a:gd name="T62" fmla="*/ 28 w 69"/>
                <a:gd name="T63" fmla="*/ 68 h 223"/>
                <a:gd name="T64" fmla="*/ 28 w 69"/>
                <a:gd name="T65" fmla="*/ 68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9" h="223">
                  <a:moveTo>
                    <a:pt x="28" y="101"/>
                  </a:moveTo>
                  <a:lnTo>
                    <a:pt x="28" y="124"/>
                  </a:lnTo>
                  <a:lnTo>
                    <a:pt x="40" y="124"/>
                  </a:lnTo>
                  <a:lnTo>
                    <a:pt x="40" y="101"/>
                  </a:lnTo>
                  <a:lnTo>
                    <a:pt x="28" y="101"/>
                  </a:lnTo>
                  <a:lnTo>
                    <a:pt x="28" y="101"/>
                  </a:lnTo>
                  <a:close/>
                  <a:moveTo>
                    <a:pt x="34" y="223"/>
                  </a:moveTo>
                  <a:lnTo>
                    <a:pt x="0" y="154"/>
                  </a:lnTo>
                  <a:lnTo>
                    <a:pt x="28" y="154"/>
                  </a:lnTo>
                  <a:lnTo>
                    <a:pt x="28" y="135"/>
                  </a:lnTo>
                  <a:lnTo>
                    <a:pt x="40" y="135"/>
                  </a:lnTo>
                  <a:lnTo>
                    <a:pt x="40" y="154"/>
                  </a:lnTo>
                  <a:lnTo>
                    <a:pt x="69" y="154"/>
                  </a:lnTo>
                  <a:lnTo>
                    <a:pt x="34" y="223"/>
                  </a:lnTo>
                  <a:lnTo>
                    <a:pt x="34" y="223"/>
                  </a:lnTo>
                  <a:close/>
                  <a:moveTo>
                    <a:pt x="28" y="0"/>
                  </a:moveTo>
                  <a:lnTo>
                    <a:pt x="28" y="23"/>
                  </a:lnTo>
                  <a:lnTo>
                    <a:pt x="40" y="23"/>
                  </a:lnTo>
                  <a:lnTo>
                    <a:pt x="40" y="0"/>
                  </a:lnTo>
                  <a:lnTo>
                    <a:pt x="28" y="0"/>
                  </a:lnTo>
                  <a:lnTo>
                    <a:pt x="28" y="0"/>
                  </a:lnTo>
                  <a:close/>
                  <a:moveTo>
                    <a:pt x="28" y="33"/>
                  </a:moveTo>
                  <a:lnTo>
                    <a:pt x="28" y="56"/>
                  </a:lnTo>
                  <a:lnTo>
                    <a:pt x="40" y="56"/>
                  </a:lnTo>
                  <a:lnTo>
                    <a:pt x="40" y="33"/>
                  </a:lnTo>
                  <a:lnTo>
                    <a:pt x="28" y="33"/>
                  </a:lnTo>
                  <a:lnTo>
                    <a:pt x="28" y="33"/>
                  </a:lnTo>
                  <a:close/>
                  <a:moveTo>
                    <a:pt x="28" y="68"/>
                  </a:moveTo>
                  <a:lnTo>
                    <a:pt x="28" y="89"/>
                  </a:lnTo>
                  <a:lnTo>
                    <a:pt x="40" y="89"/>
                  </a:lnTo>
                  <a:lnTo>
                    <a:pt x="40" y="68"/>
                  </a:lnTo>
                  <a:lnTo>
                    <a:pt x="28" y="68"/>
                  </a:lnTo>
                  <a:lnTo>
                    <a:pt x="28" y="6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26" name="Freeform 35"/>
            <p:cNvSpPr>
              <a:spLocks noEditPoints="1"/>
            </p:cNvSpPr>
            <p:nvPr/>
          </p:nvSpPr>
          <p:spPr bwMode="auto">
            <a:xfrm>
              <a:off x="4469138" y="1710368"/>
              <a:ext cx="77767" cy="249191"/>
            </a:xfrm>
            <a:custGeom>
              <a:avLst/>
              <a:gdLst>
                <a:gd name="T0" fmla="*/ 28 w 69"/>
                <a:gd name="T1" fmla="*/ 122 h 223"/>
                <a:gd name="T2" fmla="*/ 28 w 69"/>
                <a:gd name="T3" fmla="*/ 99 h 223"/>
                <a:gd name="T4" fmla="*/ 39 w 69"/>
                <a:gd name="T5" fmla="*/ 99 h 223"/>
                <a:gd name="T6" fmla="*/ 39 w 69"/>
                <a:gd name="T7" fmla="*/ 122 h 223"/>
                <a:gd name="T8" fmla="*/ 28 w 69"/>
                <a:gd name="T9" fmla="*/ 122 h 223"/>
                <a:gd name="T10" fmla="*/ 28 w 69"/>
                <a:gd name="T11" fmla="*/ 122 h 223"/>
                <a:gd name="T12" fmla="*/ 34 w 69"/>
                <a:gd name="T13" fmla="*/ 0 h 223"/>
                <a:gd name="T14" fmla="*/ 0 w 69"/>
                <a:gd name="T15" fmla="*/ 69 h 223"/>
                <a:gd name="T16" fmla="*/ 28 w 69"/>
                <a:gd name="T17" fmla="*/ 69 h 223"/>
                <a:gd name="T18" fmla="*/ 28 w 69"/>
                <a:gd name="T19" fmla="*/ 88 h 223"/>
                <a:gd name="T20" fmla="*/ 39 w 69"/>
                <a:gd name="T21" fmla="*/ 88 h 223"/>
                <a:gd name="T22" fmla="*/ 39 w 69"/>
                <a:gd name="T23" fmla="*/ 69 h 223"/>
                <a:gd name="T24" fmla="*/ 69 w 69"/>
                <a:gd name="T25" fmla="*/ 69 h 223"/>
                <a:gd name="T26" fmla="*/ 34 w 69"/>
                <a:gd name="T27" fmla="*/ 0 h 223"/>
                <a:gd name="T28" fmla="*/ 34 w 69"/>
                <a:gd name="T29" fmla="*/ 0 h 223"/>
                <a:gd name="T30" fmla="*/ 28 w 69"/>
                <a:gd name="T31" fmla="*/ 223 h 223"/>
                <a:gd name="T32" fmla="*/ 28 w 69"/>
                <a:gd name="T33" fmla="*/ 200 h 223"/>
                <a:gd name="T34" fmla="*/ 39 w 69"/>
                <a:gd name="T35" fmla="*/ 200 h 223"/>
                <a:gd name="T36" fmla="*/ 39 w 69"/>
                <a:gd name="T37" fmla="*/ 223 h 223"/>
                <a:gd name="T38" fmla="*/ 28 w 69"/>
                <a:gd name="T39" fmla="*/ 223 h 223"/>
                <a:gd name="T40" fmla="*/ 28 w 69"/>
                <a:gd name="T41" fmla="*/ 223 h 223"/>
                <a:gd name="T42" fmla="*/ 28 w 69"/>
                <a:gd name="T43" fmla="*/ 189 h 223"/>
                <a:gd name="T44" fmla="*/ 28 w 69"/>
                <a:gd name="T45" fmla="*/ 167 h 223"/>
                <a:gd name="T46" fmla="*/ 39 w 69"/>
                <a:gd name="T47" fmla="*/ 167 h 223"/>
                <a:gd name="T48" fmla="*/ 39 w 69"/>
                <a:gd name="T49" fmla="*/ 189 h 223"/>
                <a:gd name="T50" fmla="*/ 28 w 69"/>
                <a:gd name="T51" fmla="*/ 189 h 223"/>
                <a:gd name="T52" fmla="*/ 28 w 69"/>
                <a:gd name="T53" fmla="*/ 189 h 223"/>
                <a:gd name="T54" fmla="*/ 28 w 69"/>
                <a:gd name="T55" fmla="*/ 156 h 223"/>
                <a:gd name="T56" fmla="*/ 28 w 69"/>
                <a:gd name="T57" fmla="*/ 134 h 223"/>
                <a:gd name="T58" fmla="*/ 39 w 69"/>
                <a:gd name="T59" fmla="*/ 134 h 223"/>
                <a:gd name="T60" fmla="*/ 39 w 69"/>
                <a:gd name="T61" fmla="*/ 156 h 223"/>
                <a:gd name="T62" fmla="*/ 28 w 69"/>
                <a:gd name="T63" fmla="*/ 156 h 223"/>
                <a:gd name="T64" fmla="*/ 28 w 69"/>
                <a:gd name="T65" fmla="*/ 156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9" h="223">
                  <a:moveTo>
                    <a:pt x="28" y="122"/>
                  </a:moveTo>
                  <a:lnTo>
                    <a:pt x="28" y="99"/>
                  </a:lnTo>
                  <a:lnTo>
                    <a:pt x="39" y="99"/>
                  </a:lnTo>
                  <a:lnTo>
                    <a:pt x="39" y="122"/>
                  </a:lnTo>
                  <a:lnTo>
                    <a:pt x="28" y="122"/>
                  </a:lnTo>
                  <a:lnTo>
                    <a:pt x="28" y="122"/>
                  </a:lnTo>
                  <a:close/>
                  <a:moveTo>
                    <a:pt x="34" y="0"/>
                  </a:moveTo>
                  <a:lnTo>
                    <a:pt x="0" y="69"/>
                  </a:lnTo>
                  <a:lnTo>
                    <a:pt x="28" y="69"/>
                  </a:lnTo>
                  <a:lnTo>
                    <a:pt x="28" y="88"/>
                  </a:lnTo>
                  <a:lnTo>
                    <a:pt x="39" y="88"/>
                  </a:lnTo>
                  <a:lnTo>
                    <a:pt x="39" y="69"/>
                  </a:lnTo>
                  <a:lnTo>
                    <a:pt x="69" y="69"/>
                  </a:lnTo>
                  <a:lnTo>
                    <a:pt x="34" y="0"/>
                  </a:lnTo>
                  <a:lnTo>
                    <a:pt x="34" y="0"/>
                  </a:lnTo>
                  <a:close/>
                  <a:moveTo>
                    <a:pt x="28" y="223"/>
                  </a:moveTo>
                  <a:lnTo>
                    <a:pt x="28" y="200"/>
                  </a:lnTo>
                  <a:lnTo>
                    <a:pt x="39" y="200"/>
                  </a:lnTo>
                  <a:lnTo>
                    <a:pt x="39" y="223"/>
                  </a:lnTo>
                  <a:lnTo>
                    <a:pt x="28" y="223"/>
                  </a:lnTo>
                  <a:lnTo>
                    <a:pt x="28" y="223"/>
                  </a:lnTo>
                  <a:close/>
                  <a:moveTo>
                    <a:pt x="28" y="189"/>
                  </a:moveTo>
                  <a:lnTo>
                    <a:pt x="28" y="167"/>
                  </a:lnTo>
                  <a:lnTo>
                    <a:pt x="39" y="167"/>
                  </a:lnTo>
                  <a:lnTo>
                    <a:pt x="39" y="189"/>
                  </a:lnTo>
                  <a:lnTo>
                    <a:pt x="28" y="189"/>
                  </a:lnTo>
                  <a:lnTo>
                    <a:pt x="28" y="189"/>
                  </a:lnTo>
                  <a:close/>
                  <a:moveTo>
                    <a:pt x="28" y="156"/>
                  </a:moveTo>
                  <a:lnTo>
                    <a:pt x="28" y="134"/>
                  </a:lnTo>
                  <a:lnTo>
                    <a:pt x="39" y="134"/>
                  </a:lnTo>
                  <a:lnTo>
                    <a:pt x="39" y="156"/>
                  </a:lnTo>
                  <a:lnTo>
                    <a:pt x="28" y="156"/>
                  </a:lnTo>
                  <a:lnTo>
                    <a:pt x="28" y="156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27" name="Freeform 36"/>
            <p:cNvSpPr>
              <a:spLocks noEditPoints="1"/>
            </p:cNvSpPr>
            <p:nvPr/>
          </p:nvSpPr>
          <p:spPr bwMode="auto">
            <a:xfrm>
              <a:off x="3820021" y="1607199"/>
              <a:ext cx="477712" cy="352360"/>
            </a:xfrm>
            <a:custGeom>
              <a:avLst/>
              <a:gdLst>
                <a:gd name="T0" fmla="*/ 350 w 359"/>
                <a:gd name="T1" fmla="*/ 218 h 265"/>
                <a:gd name="T2" fmla="*/ 359 w 359"/>
                <a:gd name="T3" fmla="*/ 237 h 265"/>
                <a:gd name="T4" fmla="*/ 350 w 359"/>
                <a:gd name="T5" fmla="*/ 265 h 265"/>
                <a:gd name="T6" fmla="*/ 359 w 359"/>
                <a:gd name="T7" fmla="*/ 247 h 265"/>
                <a:gd name="T8" fmla="*/ 350 w 359"/>
                <a:gd name="T9" fmla="*/ 265 h 265"/>
                <a:gd name="T10" fmla="*/ 82 w 359"/>
                <a:gd name="T11" fmla="*/ 24 h 265"/>
                <a:gd name="T12" fmla="*/ 101 w 359"/>
                <a:gd name="T13" fmla="*/ 34 h 265"/>
                <a:gd name="T14" fmla="*/ 129 w 359"/>
                <a:gd name="T15" fmla="*/ 24 h 265"/>
                <a:gd name="T16" fmla="*/ 111 w 359"/>
                <a:gd name="T17" fmla="*/ 34 h 265"/>
                <a:gd name="T18" fmla="*/ 129 w 359"/>
                <a:gd name="T19" fmla="*/ 24 h 265"/>
                <a:gd name="T20" fmla="*/ 139 w 359"/>
                <a:gd name="T21" fmla="*/ 24 h 265"/>
                <a:gd name="T22" fmla="*/ 158 w 359"/>
                <a:gd name="T23" fmla="*/ 34 h 265"/>
                <a:gd name="T24" fmla="*/ 186 w 359"/>
                <a:gd name="T25" fmla="*/ 24 h 265"/>
                <a:gd name="T26" fmla="*/ 167 w 359"/>
                <a:gd name="T27" fmla="*/ 34 h 265"/>
                <a:gd name="T28" fmla="*/ 186 w 359"/>
                <a:gd name="T29" fmla="*/ 24 h 265"/>
                <a:gd name="T30" fmla="*/ 196 w 359"/>
                <a:gd name="T31" fmla="*/ 24 h 265"/>
                <a:gd name="T32" fmla="*/ 214 w 359"/>
                <a:gd name="T33" fmla="*/ 34 h 265"/>
                <a:gd name="T34" fmla="*/ 243 w 359"/>
                <a:gd name="T35" fmla="*/ 24 h 265"/>
                <a:gd name="T36" fmla="*/ 224 w 359"/>
                <a:gd name="T37" fmla="*/ 34 h 265"/>
                <a:gd name="T38" fmla="*/ 243 w 359"/>
                <a:gd name="T39" fmla="*/ 24 h 265"/>
                <a:gd name="T40" fmla="*/ 252 w 359"/>
                <a:gd name="T41" fmla="*/ 24 h 265"/>
                <a:gd name="T42" fmla="*/ 271 w 359"/>
                <a:gd name="T43" fmla="*/ 34 h 265"/>
                <a:gd name="T44" fmla="*/ 300 w 359"/>
                <a:gd name="T45" fmla="*/ 30 h 265"/>
                <a:gd name="T46" fmla="*/ 280 w 359"/>
                <a:gd name="T47" fmla="*/ 35 h 265"/>
                <a:gd name="T48" fmla="*/ 300 w 359"/>
                <a:gd name="T49" fmla="*/ 30 h 265"/>
                <a:gd name="T50" fmla="*/ 310 w 359"/>
                <a:gd name="T51" fmla="*/ 34 h 265"/>
                <a:gd name="T52" fmla="*/ 321 w 359"/>
                <a:gd name="T53" fmla="*/ 52 h 265"/>
                <a:gd name="T54" fmla="*/ 346 w 359"/>
                <a:gd name="T55" fmla="*/ 67 h 265"/>
                <a:gd name="T56" fmla="*/ 327 w 359"/>
                <a:gd name="T57" fmla="*/ 58 h 265"/>
                <a:gd name="T58" fmla="*/ 346 w 359"/>
                <a:gd name="T59" fmla="*/ 67 h 265"/>
                <a:gd name="T60" fmla="*/ 350 w 359"/>
                <a:gd name="T61" fmla="*/ 76 h 265"/>
                <a:gd name="T62" fmla="*/ 347 w 359"/>
                <a:gd name="T63" fmla="*/ 97 h 265"/>
                <a:gd name="T64" fmla="*/ 359 w 359"/>
                <a:gd name="T65" fmla="*/ 124 h 265"/>
                <a:gd name="T66" fmla="*/ 348 w 359"/>
                <a:gd name="T67" fmla="*/ 106 h 265"/>
                <a:gd name="T68" fmla="*/ 359 w 359"/>
                <a:gd name="T69" fmla="*/ 124 h 265"/>
                <a:gd name="T70" fmla="*/ 350 w 359"/>
                <a:gd name="T71" fmla="*/ 153 h 265"/>
                <a:gd name="T72" fmla="*/ 359 w 359"/>
                <a:gd name="T73" fmla="*/ 134 h 265"/>
                <a:gd name="T74" fmla="*/ 359 w 359"/>
                <a:gd name="T75" fmla="*/ 181 h 265"/>
                <a:gd name="T76" fmla="*/ 350 w 359"/>
                <a:gd name="T77" fmla="*/ 162 h 265"/>
                <a:gd name="T78" fmla="*/ 359 w 359"/>
                <a:gd name="T79" fmla="*/ 181 h 265"/>
                <a:gd name="T80" fmla="*/ 350 w 359"/>
                <a:gd name="T81" fmla="*/ 209 h 265"/>
                <a:gd name="T82" fmla="*/ 359 w 359"/>
                <a:gd name="T83" fmla="*/ 190 h 265"/>
                <a:gd name="T84" fmla="*/ 0 w 359"/>
                <a:gd name="T85" fmla="*/ 29 h 265"/>
                <a:gd name="T86" fmla="*/ 58 w 359"/>
                <a:gd name="T87" fmla="*/ 24 h 265"/>
                <a:gd name="T88" fmla="*/ 74 w 359"/>
                <a:gd name="T89" fmla="*/ 34 h 265"/>
                <a:gd name="T90" fmla="*/ 58 w 359"/>
                <a:gd name="T91" fmla="*/ 58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59" h="265">
                  <a:moveTo>
                    <a:pt x="350" y="237"/>
                  </a:moveTo>
                  <a:cubicBezTo>
                    <a:pt x="350" y="218"/>
                    <a:pt x="350" y="218"/>
                    <a:pt x="350" y="218"/>
                  </a:cubicBezTo>
                  <a:cubicBezTo>
                    <a:pt x="359" y="218"/>
                    <a:pt x="359" y="218"/>
                    <a:pt x="359" y="218"/>
                  </a:cubicBezTo>
                  <a:cubicBezTo>
                    <a:pt x="359" y="237"/>
                    <a:pt x="359" y="237"/>
                    <a:pt x="359" y="237"/>
                  </a:cubicBezTo>
                  <a:cubicBezTo>
                    <a:pt x="350" y="237"/>
                    <a:pt x="350" y="237"/>
                    <a:pt x="350" y="237"/>
                  </a:cubicBezTo>
                  <a:close/>
                  <a:moveTo>
                    <a:pt x="350" y="265"/>
                  </a:moveTo>
                  <a:cubicBezTo>
                    <a:pt x="350" y="247"/>
                    <a:pt x="350" y="247"/>
                    <a:pt x="350" y="247"/>
                  </a:cubicBezTo>
                  <a:cubicBezTo>
                    <a:pt x="359" y="247"/>
                    <a:pt x="359" y="247"/>
                    <a:pt x="359" y="247"/>
                  </a:cubicBezTo>
                  <a:cubicBezTo>
                    <a:pt x="359" y="265"/>
                    <a:pt x="359" y="265"/>
                    <a:pt x="359" y="265"/>
                  </a:cubicBezTo>
                  <a:cubicBezTo>
                    <a:pt x="350" y="265"/>
                    <a:pt x="350" y="265"/>
                    <a:pt x="350" y="265"/>
                  </a:cubicBezTo>
                  <a:close/>
                  <a:moveTo>
                    <a:pt x="101" y="24"/>
                  </a:moveTo>
                  <a:cubicBezTo>
                    <a:pt x="82" y="24"/>
                    <a:pt x="82" y="24"/>
                    <a:pt x="82" y="24"/>
                  </a:cubicBezTo>
                  <a:cubicBezTo>
                    <a:pt x="82" y="34"/>
                    <a:pt x="82" y="34"/>
                    <a:pt x="82" y="34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24"/>
                    <a:pt x="101" y="24"/>
                    <a:pt x="101" y="24"/>
                  </a:cubicBezTo>
                  <a:close/>
                  <a:moveTo>
                    <a:pt x="129" y="24"/>
                  </a:moveTo>
                  <a:cubicBezTo>
                    <a:pt x="111" y="24"/>
                    <a:pt x="111" y="24"/>
                    <a:pt x="111" y="24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29" y="24"/>
                    <a:pt x="129" y="24"/>
                    <a:pt x="129" y="24"/>
                  </a:cubicBezTo>
                  <a:close/>
                  <a:moveTo>
                    <a:pt x="158" y="24"/>
                  </a:moveTo>
                  <a:cubicBezTo>
                    <a:pt x="139" y="24"/>
                    <a:pt x="139" y="24"/>
                    <a:pt x="139" y="24"/>
                  </a:cubicBezTo>
                  <a:cubicBezTo>
                    <a:pt x="139" y="34"/>
                    <a:pt x="139" y="34"/>
                    <a:pt x="139" y="34"/>
                  </a:cubicBezTo>
                  <a:cubicBezTo>
                    <a:pt x="158" y="34"/>
                    <a:pt x="158" y="34"/>
                    <a:pt x="158" y="34"/>
                  </a:cubicBezTo>
                  <a:cubicBezTo>
                    <a:pt x="158" y="24"/>
                    <a:pt x="158" y="24"/>
                    <a:pt x="158" y="24"/>
                  </a:cubicBezTo>
                  <a:close/>
                  <a:moveTo>
                    <a:pt x="186" y="24"/>
                  </a:moveTo>
                  <a:cubicBezTo>
                    <a:pt x="167" y="24"/>
                    <a:pt x="167" y="24"/>
                    <a:pt x="167" y="24"/>
                  </a:cubicBezTo>
                  <a:cubicBezTo>
                    <a:pt x="167" y="34"/>
                    <a:pt x="167" y="34"/>
                    <a:pt x="167" y="34"/>
                  </a:cubicBezTo>
                  <a:cubicBezTo>
                    <a:pt x="186" y="34"/>
                    <a:pt x="186" y="34"/>
                    <a:pt x="186" y="34"/>
                  </a:cubicBezTo>
                  <a:cubicBezTo>
                    <a:pt x="186" y="24"/>
                    <a:pt x="186" y="24"/>
                    <a:pt x="186" y="24"/>
                  </a:cubicBezTo>
                  <a:close/>
                  <a:moveTo>
                    <a:pt x="214" y="24"/>
                  </a:moveTo>
                  <a:cubicBezTo>
                    <a:pt x="196" y="24"/>
                    <a:pt x="196" y="24"/>
                    <a:pt x="196" y="24"/>
                  </a:cubicBezTo>
                  <a:cubicBezTo>
                    <a:pt x="196" y="34"/>
                    <a:pt x="196" y="34"/>
                    <a:pt x="196" y="34"/>
                  </a:cubicBezTo>
                  <a:cubicBezTo>
                    <a:pt x="214" y="34"/>
                    <a:pt x="214" y="34"/>
                    <a:pt x="214" y="34"/>
                  </a:cubicBezTo>
                  <a:cubicBezTo>
                    <a:pt x="214" y="24"/>
                    <a:pt x="214" y="24"/>
                    <a:pt x="214" y="24"/>
                  </a:cubicBezTo>
                  <a:close/>
                  <a:moveTo>
                    <a:pt x="243" y="24"/>
                  </a:moveTo>
                  <a:cubicBezTo>
                    <a:pt x="224" y="24"/>
                    <a:pt x="224" y="24"/>
                    <a:pt x="224" y="24"/>
                  </a:cubicBezTo>
                  <a:cubicBezTo>
                    <a:pt x="224" y="34"/>
                    <a:pt x="224" y="34"/>
                    <a:pt x="224" y="34"/>
                  </a:cubicBezTo>
                  <a:cubicBezTo>
                    <a:pt x="243" y="34"/>
                    <a:pt x="243" y="34"/>
                    <a:pt x="243" y="34"/>
                  </a:cubicBezTo>
                  <a:cubicBezTo>
                    <a:pt x="243" y="24"/>
                    <a:pt x="243" y="24"/>
                    <a:pt x="243" y="24"/>
                  </a:cubicBezTo>
                  <a:close/>
                  <a:moveTo>
                    <a:pt x="272" y="25"/>
                  </a:moveTo>
                  <a:cubicBezTo>
                    <a:pt x="252" y="24"/>
                    <a:pt x="252" y="24"/>
                    <a:pt x="252" y="24"/>
                  </a:cubicBezTo>
                  <a:cubicBezTo>
                    <a:pt x="252" y="34"/>
                    <a:pt x="252" y="34"/>
                    <a:pt x="252" y="34"/>
                  </a:cubicBezTo>
                  <a:cubicBezTo>
                    <a:pt x="271" y="34"/>
                    <a:pt x="271" y="34"/>
                    <a:pt x="271" y="34"/>
                  </a:cubicBezTo>
                  <a:cubicBezTo>
                    <a:pt x="272" y="25"/>
                    <a:pt x="272" y="25"/>
                    <a:pt x="272" y="25"/>
                  </a:cubicBezTo>
                  <a:close/>
                  <a:moveTo>
                    <a:pt x="300" y="30"/>
                  </a:moveTo>
                  <a:cubicBezTo>
                    <a:pt x="281" y="26"/>
                    <a:pt x="281" y="26"/>
                    <a:pt x="281" y="26"/>
                  </a:cubicBezTo>
                  <a:cubicBezTo>
                    <a:pt x="280" y="35"/>
                    <a:pt x="280" y="35"/>
                    <a:pt x="280" y="35"/>
                  </a:cubicBezTo>
                  <a:cubicBezTo>
                    <a:pt x="297" y="39"/>
                    <a:pt x="297" y="39"/>
                    <a:pt x="297" y="39"/>
                  </a:cubicBezTo>
                  <a:cubicBezTo>
                    <a:pt x="300" y="30"/>
                    <a:pt x="300" y="30"/>
                    <a:pt x="300" y="30"/>
                  </a:cubicBezTo>
                  <a:close/>
                  <a:moveTo>
                    <a:pt x="327" y="44"/>
                  </a:moveTo>
                  <a:cubicBezTo>
                    <a:pt x="310" y="34"/>
                    <a:pt x="310" y="34"/>
                    <a:pt x="310" y="34"/>
                  </a:cubicBezTo>
                  <a:cubicBezTo>
                    <a:pt x="306" y="43"/>
                    <a:pt x="306" y="43"/>
                    <a:pt x="306" y="43"/>
                  </a:cubicBezTo>
                  <a:cubicBezTo>
                    <a:pt x="321" y="52"/>
                    <a:pt x="321" y="52"/>
                    <a:pt x="321" y="52"/>
                  </a:cubicBezTo>
                  <a:cubicBezTo>
                    <a:pt x="327" y="44"/>
                    <a:pt x="327" y="44"/>
                    <a:pt x="327" y="44"/>
                  </a:cubicBezTo>
                  <a:close/>
                  <a:moveTo>
                    <a:pt x="346" y="67"/>
                  </a:moveTo>
                  <a:cubicBezTo>
                    <a:pt x="334" y="51"/>
                    <a:pt x="334" y="51"/>
                    <a:pt x="334" y="51"/>
                  </a:cubicBezTo>
                  <a:cubicBezTo>
                    <a:pt x="327" y="58"/>
                    <a:pt x="327" y="58"/>
                    <a:pt x="327" y="58"/>
                  </a:cubicBezTo>
                  <a:cubicBezTo>
                    <a:pt x="338" y="72"/>
                    <a:pt x="338" y="72"/>
                    <a:pt x="338" y="72"/>
                  </a:cubicBezTo>
                  <a:cubicBezTo>
                    <a:pt x="346" y="67"/>
                    <a:pt x="346" y="67"/>
                    <a:pt x="346" y="67"/>
                  </a:cubicBezTo>
                  <a:close/>
                  <a:moveTo>
                    <a:pt x="356" y="95"/>
                  </a:moveTo>
                  <a:cubicBezTo>
                    <a:pt x="350" y="76"/>
                    <a:pt x="350" y="76"/>
                    <a:pt x="350" y="76"/>
                  </a:cubicBezTo>
                  <a:cubicBezTo>
                    <a:pt x="342" y="80"/>
                    <a:pt x="342" y="80"/>
                    <a:pt x="342" y="80"/>
                  </a:cubicBezTo>
                  <a:cubicBezTo>
                    <a:pt x="344" y="85"/>
                    <a:pt x="346" y="91"/>
                    <a:pt x="347" y="97"/>
                  </a:cubicBezTo>
                  <a:cubicBezTo>
                    <a:pt x="356" y="95"/>
                    <a:pt x="356" y="95"/>
                    <a:pt x="356" y="95"/>
                  </a:cubicBezTo>
                  <a:close/>
                  <a:moveTo>
                    <a:pt x="359" y="124"/>
                  </a:moveTo>
                  <a:cubicBezTo>
                    <a:pt x="350" y="124"/>
                    <a:pt x="350" y="124"/>
                    <a:pt x="350" y="124"/>
                  </a:cubicBezTo>
                  <a:cubicBezTo>
                    <a:pt x="348" y="106"/>
                    <a:pt x="348" y="106"/>
                    <a:pt x="348" y="106"/>
                  </a:cubicBezTo>
                  <a:cubicBezTo>
                    <a:pt x="358" y="105"/>
                    <a:pt x="358" y="105"/>
                    <a:pt x="358" y="105"/>
                  </a:cubicBezTo>
                  <a:cubicBezTo>
                    <a:pt x="359" y="124"/>
                    <a:pt x="359" y="124"/>
                    <a:pt x="359" y="124"/>
                  </a:cubicBezTo>
                  <a:close/>
                  <a:moveTo>
                    <a:pt x="359" y="153"/>
                  </a:moveTo>
                  <a:cubicBezTo>
                    <a:pt x="350" y="153"/>
                    <a:pt x="350" y="153"/>
                    <a:pt x="350" y="153"/>
                  </a:cubicBezTo>
                  <a:cubicBezTo>
                    <a:pt x="350" y="134"/>
                    <a:pt x="350" y="134"/>
                    <a:pt x="350" y="134"/>
                  </a:cubicBezTo>
                  <a:cubicBezTo>
                    <a:pt x="359" y="134"/>
                    <a:pt x="359" y="134"/>
                    <a:pt x="359" y="134"/>
                  </a:cubicBezTo>
                  <a:cubicBezTo>
                    <a:pt x="359" y="153"/>
                    <a:pt x="359" y="153"/>
                    <a:pt x="359" y="153"/>
                  </a:cubicBezTo>
                  <a:close/>
                  <a:moveTo>
                    <a:pt x="359" y="181"/>
                  </a:moveTo>
                  <a:cubicBezTo>
                    <a:pt x="350" y="181"/>
                    <a:pt x="350" y="181"/>
                    <a:pt x="350" y="181"/>
                  </a:cubicBezTo>
                  <a:cubicBezTo>
                    <a:pt x="350" y="162"/>
                    <a:pt x="350" y="162"/>
                    <a:pt x="350" y="162"/>
                  </a:cubicBezTo>
                  <a:cubicBezTo>
                    <a:pt x="359" y="162"/>
                    <a:pt x="359" y="162"/>
                    <a:pt x="359" y="162"/>
                  </a:cubicBezTo>
                  <a:cubicBezTo>
                    <a:pt x="359" y="181"/>
                    <a:pt x="359" y="181"/>
                    <a:pt x="359" y="181"/>
                  </a:cubicBezTo>
                  <a:close/>
                  <a:moveTo>
                    <a:pt x="359" y="209"/>
                  </a:moveTo>
                  <a:cubicBezTo>
                    <a:pt x="350" y="209"/>
                    <a:pt x="350" y="209"/>
                    <a:pt x="350" y="209"/>
                  </a:cubicBezTo>
                  <a:cubicBezTo>
                    <a:pt x="350" y="190"/>
                    <a:pt x="350" y="190"/>
                    <a:pt x="350" y="190"/>
                  </a:cubicBezTo>
                  <a:cubicBezTo>
                    <a:pt x="359" y="190"/>
                    <a:pt x="359" y="190"/>
                    <a:pt x="359" y="190"/>
                  </a:cubicBezTo>
                  <a:cubicBezTo>
                    <a:pt x="359" y="209"/>
                    <a:pt x="359" y="209"/>
                    <a:pt x="359" y="209"/>
                  </a:cubicBezTo>
                  <a:close/>
                  <a:moveTo>
                    <a:pt x="0" y="29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0" y="29"/>
                    <a:pt x="0" y="29"/>
                    <a:pt x="0" y="29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28" name="Freeform 37"/>
            <p:cNvSpPr>
              <a:spLocks noEditPoints="1"/>
            </p:cNvSpPr>
            <p:nvPr/>
          </p:nvSpPr>
          <p:spPr bwMode="auto">
            <a:xfrm>
              <a:off x="5588030" y="3170600"/>
              <a:ext cx="77768" cy="174593"/>
            </a:xfrm>
            <a:custGeom>
              <a:avLst/>
              <a:gdLst>
                <a:gd name="T0" fmla="*/ 29 w 69"/>
                <a:gd name="T1" fmla="*/ 121 h 156"/>
                <a:gd name="T2" fmla="*/ 29 w 69"/>
                <a:gd name="T3" fmla="*/ 100 h 156"/>
                <a:gd name="T4" fmla="*/ 39 w 69"/>
                <a:gd name="T5" fmla="*/ 100 h 156"/>
                <a:gd name="T6" fmla="*/ 39 w 69"/>
                <a:gd name="T7" fmla="*/ 121 h 156"/>
                <a:gd name="T8" fmla="*/ 29 w 69"/>
                <a:gd name="T9" fmla="*/ 121 h 156"/>
                <a:gd name="T10" fmla="*/ 29 w 69"/>
                <a:gd name="T11" fmla="*/ 121 h 156"/>
                <a:gd name="T12" fmla="*/ 35 w 69"/>
                <a:gd name="T13" fmla="*/ 0 h 156"/>
                <a:gd name="T14" fmla="*/ 0 w 69"/>
                <a:gd name="T15" fmla="*/ 69 h 156"/>
                <a:gd name="T16" fmla="*/ 29 w 69"/>
                <a:gd name="T17" fmla="*/ 69 h 156"/>
                <a:gd name="T18" fmla="*/ 29 w 69"/>
                <a:gd name="T19" fmla="*/ 88 h 156"/>
                <a:gd name="T20" fmla="*/ 39 w 69"/>
                <a:gd name="T21" fmla="*/ 88 h 156"/>
                <a:gd name="T22" fmla="*/ 39 w 69"/>
                <a:gd name="T23" fmla="*/ 69 h 156"/>
                <a:gd name="T24" fmla="*/ 69 w 69"/>
                <a:gd name="T25" fmla="*/ 69 h 156"/>
                <a:gd name="T26" fmla="*/ 35 w 69"/>
                <a:gd name="T27" fmla="*/ 0 h 156"/>
                <a:gd name="T28" fmla="*/ 35 w 69"/>
                <a:gd name="T29" fmla="*/ 0 h 156"/>
                <a:gd name="T30" fmla="*/ 29 w 69"/>
                <a:gd name="T31" fmla="*/ 156 h 156"/>
                <a:gd name="T32" fmla="*/ 29 w 69"/>
                <a:gd name="T33" fmla="*/ 133 h 156"/>
                <a:gd name="T34" fmla="*/ 39 w 69"/>
                <a:gd name="T35" fmla="*/ 133 h 156"/>
                <a:gd name="T36" fmla="*/ 39 w 69"/>
                <a:gd name="T37" fmla="*/ 156 h 156"/>
                <a:gd name="T38" fmla="*/ 29 w 69"/>
                <a:gd name="T39" fmla="*/ 156 h 156"/>
                <a:gd name="T40" fmla="*/ 29 w 69"/>
                <a:gd name="T41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" h="156">
                  <a:moveTo>
                    <a:pt x="29" y="121"/>
                  </a:moveTo>
                  <a:lnTo>
                    <a:pt x="29" y="100"/>
                  </a:lnTo>
                  <a:lnTo>
                    <a:pt x="39" y="100"/>
                  </a:lnTo>
                  <a:lnTo>
                    <a:pt x="39" y="121"/>
                  </a:lnTo>
                  <a:lnTo>
                    <a:pt x="29" y="121"/>
                  </a:lnTo>
                  <a:lnTo>
                    <a:pt x="29" y="121"/>
                  </a:lnTo>
                  <a:close/>
                  <a:moveTo>
                    <a:pt x="35" y="0"/>
                  </a:moveTo>
                  <a:lnTo>
                    <a:pt x="0" y="69"/>
                  </a:lnTo>
                  <a:lnTo>
                    <a:pt x="29" y="69"/>
                  </a:lnTo>
                  <a:lnTo>
                    <a:pt x="29" y="88"/>
                  </a:lnTo>
                  <a:lnTo>
                    <a:pt x="39" y="88"/>
                  </a:lnTo>
                  <a:lnTo>
                    <a:pt x="39" y="69"/>
                  </a:lnTo>
                  <a:lnTo>
                    <a:pt x="69" y="69"/>
                  </a:lnTo>
                  <a:lnTo>
                    <a:pt x="35" y="0"/>
                  </a:lnTo>
                  <a:lnTo>
                    <a:pt x="35" y="0"/>
                  </a:lnTo>
                  <a:close/>
                  <a:moveTo>
                    <a:pt x="29" y="156"/>
                  </a:moveTo>
                  <a:lnTo>
                    <a:pt x="29" y="133"/>
                  </a:lnTo>
                  <a:lnTo>
                    <a:pt x="39" y="133"/>
                  </a:lnTo>
                  <a:lnTo>
                    <a:pt x="39" y="156"/>
                  </a:lnTo>
                  <a:lnTo>
                    <a:pt x="29" y="156"/>
                  </a:lnTo>
                  <a:lnTo>
                    <a:pt x="29" y="156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29" name="Freeform 38"/>
            <p:cNvSpPr>
              <a:spLocks noEditPoints="1"/>
            </p:cNvSpPr>
            <p:nvPr/>
          </p:nvSpPr>
          <p:spPr bwMode="auto">
            <a:xfrm>
              <a:off x="3364529" y="3448361"/>
              <a:ext cx="76180" cy="174593"/>
            </a:xfrm>
            <a:custGeom>
              <a:avLst/>
              <a:gdLst>
                <a:gd name="T0" fmla="*/ 29 w 69"/>
                <a:gd name="T1" fmla="*/ 121 h 156"/>
                <a:gd name="T2" fmla="*/ 29 w 69"/>
                <a:gd name="T3" fmla="*/ 98 h 156"/>
                <a:gd name="T4" fmla="*/ 41 w 69"/>
                <a:gd name="T5" fmla="*/ 98 h 156"/>
                <a:gd name="T6" fmla="*/ 41 w 69"/>
                <a:gd name="T7" fmla="*/ 121 h 156"/>
                <a:gd name="T8" fmla="*/ 29 w 69"/>
                <a:gd name="T9" fmla="*/ 121 h 156"/>
                <a:gd name="T10" fmla="*/ 29 w 69"/>
                <a:gd name="T11" fmla="*/ 121 h 156"/>
                <a:gd name="T12" fmla="*/ 35 w 69"/>
                <a:gd name="T13" fmla="*/ 0 h 156"/>
                <a:gd name="T14" fmla="*/ 0 w 69"/>
                <a:gd name="T15" fmla="*/ 69 h 156"/>
                <a:gd name="T16" fmla="*/ 29 w 69"/>
                <a:gd name="T17" fmla="*/ 69 h 156"/>
                <a:gd name="T18" fmla="*/ 29 w 69"/>
                <a:gd name="T19" fmla="*/ 88 h 156"/>
                <a:gd name="T20" fmla="*/ 41 w 69"/>
                <a:gd name="T21" fmla="*/ 88 h 156"/>
                <a:gd name="T22" fmla="*/ 41 w 69"/>
                <a:gd name="T23" fmla="*/ 69 h 156"/>
                <a:gd name="T24" fmla="*/ 69 w 69"/>
                <a:gd name="T25" fmla="*/ 69 h 156"/>
                <a:gd name="T26" fmla="*/ 35 w 69"/>
                <a:gd name="T27" fmla="*/ 0 h 156"/>
                <a:gd name="T28" fmla="*/ 35 w 69"/>
                <a:gd name="T29" fmla="*/ 0 h 156"/>
                <a:gd name="T30" fmla="*/ 29 w 69"/>
                <a:gd name="T31" fmla="*/ 156 h 156"/>
                <a:gd name="T32" fmla="*/ 29 w 69"/>
                <a:gd name="T33" fmla="*/ 133 h 156"/>
                <a:gd name="T34" fmla="*/ 41 w 69"/>
                <a:gd name="T35" fmla="*/ 133 h 156"/>
                <a:gd name="T36" fmla="*/ 41 w 69"/>
                <a:gd name="T37" fmla="*/ 156 h 156"/>
                <a:gd name="T38" fmla="*/ 29 w 69"/>
                <a:gd name="T39" fmla="*/ 156 h 156"/>
                <a:gd name="T40" fmla="*/ 29 w 69"/>
                <a:gd name="T41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" h="156">
                  <a:moveTo>
                    <a:pt x="29" y="121"/>
                  </a:moveTo>
                  <a:lnTo>
                    <a:pt x="29" y="98"/>
                  </a:lnTo>
                  <a:lnTo>
                    <a:pt x="41" y="98"/>
                  </a:lnTo>
                  <a:lnTo>
                    <a:pt x="41" y="121"/>
                  </a:lnTo>
                  <a:lnTo>
                    <a:pt x="29" y="121"/>
                  </a:lnTo>
                  <a:lnTo>
                    <a:pt x="29" y="121"/>
                  </a:lnTo>
                  <a:close/>
                  <a:moveTo>
                    <a:pt x="35" y="0"/>
                  </a:moveTo>
                  <a:lnTo>
                    <a:pt x="0" y="69"/>
                  </a:lnTo>
                  <a:lnTo>
                    <a:pt x="29" y="69"/>
                  </a:lnTo>
                  <a:lnTo>
                    <a:pt x="29" y="88"/>
                  </a:lnTo>
                  <a:lnTo>
                    <a:pt x="41" y="88"/>
                  </a:lnTo>
                  <a:lnTo>
                    <a:pt x="41" y="69"/>
                  </a:lnTo>
                  <a:lnTo>
                    <a:pt x="69" y="69"/>
                  </a:lnTo>
                  <a:lnTo>
                    <a:pt x="35" y="0"/>
                  </a:lnTo>
                  <a:lnTo>
                    <a:pt x="35" y="0"/>
                  </a:lnTo>
                  <a:close/>
                  <a:moveTo>
                    <a:pt x="29" y="156"/>
                  </a:moveTo>
                  <a:lnTo>
                    <a:pt x="29" y="133"/>
                  </a:lnTo>
                  <a:lnTo>
                    <a:pt x="41" y="133"/>
                  </a:lnTo>
                  <a:lnTo>
                    <a:pt x="41" y="156"/>
                  </a:lnTo>
                  <a:lnTo>
                    <a:pt x="29" y="156"/>
                  </a:lnTo>
                  <a:lnTo>
                    <a:pt x="29" y="156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30" name="Freeform 39"/>
            <p:cNvSpPr>
              <a:spLocks noEditPoints="1"/>
            </p:cNvSpPr>
            <p:nvPr/>
          </p:nvSpPr>
          <p:spPr bwMode="auto">
            <a:xfrm>
              <a:off x="5391232" y="4549884"/>
              <a:ext cx="76180" cy="174593"/>
            </a:xfrm>
            <a:custGeom>
              <a:avLst/>
              <a:gdLst>
                <a:gd name="T0" fmla="*/ 29 w 69"/>
                <a:gd name="T1" fmla="*/ 121 h 155"/>
                <a:gd name="T2" fmla="*/ 29 w 69"/>
                <a:gd name="T3" fmla="*/ 99 h 155"/>
                <a:gd name="T4" fmla="*/ 40 w 69"/>
                <a:gd name="T5" fmla="*/ 99 h 155"/>
                <a:gd name="T6" fmla="*/ 40 w 69"/>
                <a:gd name="T7" fmla="*/ 121 h 155"/>
                <a:gd name="T8" fmla="*/ 29 w 69"/>
                <a:gd name="T9" fmla="*/ 121 h 155"/>
                <a:gd name="T10" fmla="*/ 29 w 69"/>
                <a:gd name="T11" fmla="*/ 121 h 155"/>
                <a:gd name="T12" fmla="*/ 35 w 69"/>
                <a:gd name="T13" fmla="*/ 0 h 155"/>
                <a:gd name="T14" fmla="*/ 0 w 69"/>
                <a:gd name="T15" fmla="*/ 69 h 155"/>
                <a:gd name="T16" fmla="*/ 29 w 69"/>
                <a:gd name="T17" fmla="*/ 69 h 155"/>
                <a:gd name="T18" fmla="*/ 29 w 69"/>
                <a:gd name="T19" fmla="*/ 88 h 155"/>
                <a:gd name="T20" fmla="*/ 40 w 69"/>
                <a:gd name="T21" fmla="*/ 88 h 155"/>
                <a:gd name="T22" fmla="*/ 40 w 69"/>
                <a:gd name="T23" fmla="*/ 69 h 155"/>
                <a:gd name="T24" fmla="*/ 69 w 69"/>
                <a:gd name="T25" fmla="*/ 69 h 155"/>
                <a:gd name="T26" fmla="*/ 35 w 69"/>
                <a:gd name="T27" fmla="*/ 0 h 155"/>
                <a:gd name="T28" fmla="*/ 35 w 69"/>
                <a:gd name="T29" fmla="*/ 0 h 155"/>
                <a:gd name="T30" fmla="*/ 29 w 69"/>
                <a:gd name="T31" fmla="*/ 155 h 155"/>
                <a:gd name="T32" fmla="*/ 29 w 69"/>
                <a:gd name="T33" fmla="*/ 133 h 155"/>
                <a:gd name="T34" fmla="*/ 40 w 69"/>
                <a:gd name="T35" fmla="*/ 133 h 155"/>
                <a:gd name="T36" fmla="*/ 40 w 69"/>
                <a:gd name="T37" fmla="*/ 155 h 155"/>
                <a:gd name="T38" fmla="*/ 29 w 69"/>
                <a:gd name="T39" fmla="*/ 155 h 155"/>
                <a:gd name="T40" fmla="*/ 29 w 69"/>
                <a:gd name="T41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" h="155">
                  <a:moveTo>
                    <a:pt x="29" y="121"/>
                  </a:moveTo>
                  <a:lnTo>
                    <a:pt x="29" y="99"/>
                  </a:lnTo>
                  <a:lnTo>
                    <a:pt x="40" y="99"/>
                  </a:lnTo>
                  <a:lnTo>
                    <a:pt x="40" y="121"/>
                  </a:lnTo>
                  <a:lnTo>
                    <a:pt x="29" y="121"/>
                  </a:lnTo>
                  <a:lnTo>
                    <a:pt x="29" y="121"/>
                  </a:lnTo>
                  <a:close/>
                  <a:moveTo>
                    <a:pt x="35" y="0"/>
                  </a:moveTo>
                  <a:lnTo>
                    <a:pt x="0" y="69"/>
                  </a:lnTo>
                  <a:lnTo>
                    <a:pt x="29" y="69"/>
                  </a:lnTo>
                  <a:lnTo>
                    <a:pt x="29" y="88"/>
                  </a:lnTo>
                  <a:lnTo>
                    <a:pt x="40" y="88"/>
                  </a:lnTo>
                  <a:lnTo>
                    <a:pt x="40" y="69"/>
                  </a:lnTo>
                  <a:lnTo>
                    <a:pt x="69" y="69"/>
                  </a:lnTo>
                  <a:lnTo>
                    <a:pt x="35" y="0"/>
                  </a:lnTo>
                  <a:lnTo>
                    <a:pt x="35" y="0"/>
                  </a:lnTo>
                  <a:close/>
                  <a:moveTo>
                    <a:pt x="29" y="155"/>
                  </a:moveTo>
                  <a:lnTo>
                    <a:pt x="29" y="133"/>
                  </a:lnTo>
                  <a:lnTo>
                    <a:pt x="40" y="133"/>
                  </a:lnTo>
                  <a:lnTo>
                    <a:pt x="40" y="155"/>
                  </a:lnTo>
                  <a:lnTo>
                    <a:pt x="29" y="155"/>
                  </a:lnTo>
                  <a:lnTo>
                    <a:pt x="29" y="155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31" name="Freeform 40"/>
            <p:cNvSpPr>
              <a:spLocks noEditPoints="1"/>
            </p:cNvSpPr>
            <p:nvPr/>
          </p:nvSpPr>
          <p:spPr bwMode="auto">
            <a:xfrm>
              <a:off x="5745152" y="3695966"/>
              <a:ext cx="76180" cy="173006"/>
            </a:xfrm>
            <a:custGeom>
              <a:avLst/>
              <a:gdLst>
                <a:gd name="T0" fmla="*/ 30 w 69"/>
                <a:gd name="T1" fmla="*/ 121 h 155"/>
                <a:gd name="T2" fmla="*/ 30 w 69"/>
                <a:gd name="T3" fmla="*/ 99 h 155"/>
                <a:gd name="T4" fmla="*/ 41 w 69"/>
                <a:gd name="T5" fmla="*/ 99 h 155"/>
                <a:gd name="T6" fmla="*/ 41 w 69"/>
                <a:gd name="T7" fmla="*/ 121 h 155"/>
                <a:gd name="T8" fmla="*/ 30 w 69"/>
                <a:gd name="T9" fmla="*/ 121 h 155"/>
                <a:gd name="T10" fmla="*/ 30 w 69"/>
                <a:gd name="T11" fmla="*/ 121 h 155"/>
                <a:gd name="T12" fmla="*/ 35 w 69"/>
                <a:gd name="T13" fmla="*/ 0 h 155"/>
                <a:gd name="T14" fmla="*/ 0 w 69"/>
                <a:gd name="T15" fmla="*/ 69 h 155"/>
                <a:gd name="T16" fmla="*/ 30 w 69"/>
                <a:gd name="T17" fmla="*/ 69 h 155"/>
                <a:gd name="T18" fmla="*/ 30 w 69"/>
                <a:gd name="T19" fmla="*/ 87 h 155"/>
                <a:gd name="T20" fmla="*/ 41 w 69"/>
                <a:gd name="T21" fmla="*/ 87 h 155"/>
                <a:gd name="T22" fmla="*/ 41 w 69"/>
                <a:gd name="T23" fmla="*/ 69 h 155"/>
                <a:gd name="T24" fmla="*/ 69 w 69"/>
                <a:gd name="T25" fmla="*/ 69 h 155"/>
                <a:gd name="T26" fmla="*/ 35 w 69"/>
                <a:gd name="T27" fmla="*/ 0 h 155"/>
                <a:gd name="T28" fmla="*/ 35 w 69"/>
                <a:gd name="T29" fmla="*/ 0 h 155"/>
                <a:gd name="T30" fmla="*/ 30 w 69"/>
                <a:gd name="T31" fmla="*/ 155 h 155"/>
                <a:gd name="T32" fmla="*/ 30 w 69"/>
                <a:gd name="T33" fmla="*/ 132 h 155"/>
                <a:gd name="T34" fmla="*/ 41 w 69"/>
                <a:gd name="T35" fmla="*/ 132 h 155"/>
                <a:gd name="T36" fmla="*/ 41 w 69"/>
                <a:gd name="T37" fmla="*/ 155 h 155"/>
                <a:gd name="T38" fmla="*/ 30 w 69"/>
                <a:gd name="T39" fmla="*/ 155 h 155"/>
                <a:gd name="T40" fmla="*/ 30 w 69"/>
                <a:gd name="T41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" h="155">
                  <a:moveTo>
                    <a:pt x="30" y="121"/>
                  </a:moveTo>
                  <a:lnTo>
                    <a:pt x="30" y="99"/>
                  </a:lnTo>
                  <a:lnTo>
                    <a:pt x="41" y="99"/>
                  </a:lnTo>
                  <a:lnTo>
                    <a:pt x="41" y="121"/>
                  </a:lnTo>
                  <a:lnTo>
                    <a:pt x="30" y="121"/>
                  </a:lnTo>
                  <a:lnTo>
                    <a:pt x="30" y="121"/>
                  </a:lnTo>
                  <a:close/>
                  <a:moveTo>
                    <a:pt x="35" y="0"/>
                  </a:moveTo>
                  <a:lnTo>
                    <a:pt x="0" y="69"/>
                  </a:lnTo>
                  <a:lnTo>
                    <a:pt x="30" y="69"/>
                  </a:lnTo>
                  <a:lnTo>
                    <a:pt x="30" y="87"/>
                  </a:lnTo>
                  <a:lnTo>
                    <a:pt x="41" y="87"/>
                  </a:lnTo>
                  <a:lnTo>
                    <a:pt x="41" y="69"/>
                  </a:lnTo>
                  <a:lnTo>
                    <a:pt x="69" y="69"/>
                  </a:lnTo>
                  <a:lnTo>
                    <a:pt x="35" y="0"/>
                  </a:lnTo>
                  <a:lnTo>
                    <a:pt x="35" y="0"/>
                  </a:lnTo>
                  <a:close/>
                  <a:moveTo>
                    <a:pt x="30" y="155"/>
                  </a:moveTo>
                  <a:lnTo>
                    <a:pt x="30" y="132"/>
                  </a:lnTo>
                  <a:lnTo>
                    <a:pt x="41" y="132"/>
                  </a:lnTo>
                  <a:lnTo>
                    <a:pt x="41" y="155"/>
                  </a:lnTo>
                  <a:lnTo>
                    <a:pt x="30" y="155"/>
                  </a:lnTo>
                  <a:lnTo>
                    <a:pt x="30" y="155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32" name="Freeform 41"/>
            <p:cNvSpPr>
              <a:spLocks noEditPoints="1"/>
            </p:cNvSpPr>
            <p:nvPr/>
          </p:nvSpPr>
          <p:spPr bwMode="auto">
            <a:xfrm>
              <a:off x="3929530" y="4549884"/>
              <a:ext cx="74592" cy="173006"/>
            </a:xfrm>
            <a:custGeom>
              <a:avLst/>
              <a:gdLst>
                <a:gd name="T0" fmla="*/ 28 w 68"/>
                <a:gd name="T1" fmla="*/ 121 h 154"/>
                <a:gd name="T2" fmla="*/ 28 w 68"/>
                <a:gd name="T3" fmla="*/ 98 h 154"/>
                <a:gd name="T4" fmla="*/ 39 w 68"/>
                <a:gd name="T5" fmla="*/ 98 h 154"/>
                <a:gd name="T6" fmla="*/ 39 w 68"/>
                <a:gd name="T7" fmla="*/ 121 h 154"/>
                <a:gd name="T8" fmla="*/ 28 w 68"/>
                <a:gd name="T9" fmla="*/ 121 h 154"/>
                <a:gd name="T10" fmla="*/ 28 w 68"/>
                <a:gd name="T11" fmla="*/ 121 h 154"/>
                <a:gd name="T12" fmla="*/ 33 w 68"/>
                <a:gd name="T13" fmla="*/ 0 h 154"/>
                <a:gd name="T14" fmla="*/ 0 w 68"/>
                <a:gd name="T15" fmla="*/ 67 h 154"/>
                <a:gd name="T16" fmla="*/ 28 w 68"/>
                <a:gd name="T17" fmla="*/ 67 h 154"/>
                <a:gd name="T18" fmla="*/ 28 w 68"/>
                <a:gd name="T19" fmla="*/ 86 h 154"/>
                <a:gd name="T20" fmla="*/ 39 w 68"/>
                <a:gd name="T21" fmla="*/ 86 h 154"/>
                <a:gd name="T22" fmla="*/ 39 w 68"/>
                <a:gd name="T23" fmla="*/ 67 h 154"/>
                <a:gd name="T24" fmla="*/ 68 w 68"/>
                <a:gd name="T25" fmla="*/ 67 h 154"/>
                <a:gd name="T26" fmla="*/ 33 w 68"/>
                <a:gd name="T27" fmla="*/ 0 h 154"/>
                <a:gd name="T28" fmla="*/ 33 w 68"/>
                <a:gd name="T29" fmla="*/ 0 h 154"/>
                <a:gd name="T30" fmla="*/ 28 w 68"/>
                <a:gd name="T31" fmla="*/ 154 h 154"/>
                <a:gd name="T32" fmla="*/ 28 w 68"/>
                <a:gd name="T33" fmla="*/ 132 h 154"/>
                <a:gd name="T34" fmla="*/ 39 w 68"/>
                <a:gd name="T35" fmla="*/ 132 h 154"/>
                <a:gd name="T36" fmla="*/ 39 w 68"/>
                <a:gd name="T37" fmla="*/ 154 h 154"/>
                <a:gd name="T38" fmla="*/ 28 w 68"/>
                <a:gd name="T39" fmla="*/ 154 h 154"/>
                <a:gd name="T40" fmla="*/ 28 w 68"/>
                <a:gd name="T41" fmla="*/ 15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8" h="154">
                  <a:moveTo>
                    <a:pt x="28" y="121"/>
                  </a:moveTo>
                  <a:lnTo>
                    <a:pt x="28" y="98"/>
                  </a:lnTo>
                  <a:lnTo>
                    <a:pt x="39" y="98"/>
                  </a:lnTo>
                  <a:lnTo>
                    <a:pt x="39" y="121"/>
                  </a:lnTo>
                  <a:lnTo>
                    <a:pt x="28" y="121"/>
                  </a:lnTo>
                  <a:lnTo>
                    <a:pt x="28" y="121"/>
                  </a:lnTo>
                  <a:close/>
                  <a:moveTo>
                    <a:pt x="33" y="0"/>
                  </a:moveTo>
                  <a:lnTo>
                    <a:pt x="0" y="67"/>
                  </a:lnTo>
                  <a:lnTo>
                    <a:pt x="28" y="67"/>
                  </a:lnTo>
                  <a:lnTo>
                    <a:pt x="28" y="86"/>
                  </a:lnTo>
                  <a:lnTo>
                    <a:pt x="39" y="86"/>
                  </a:lnTo>
                  <a:lnTo>
                    <a:pt x="39" y="67"/>
                  </a:lnTo>
                  <a:lnTo>
                    <a:pt x="68" y="67"/>
                  </a:lnTo>
                  <a:lnTo>
                    <a:pt x="33" y="0"/>
                  </a:lnTo>
                  <a:lnTo>
                    <a:pt x="33" y="0"/>
                  </a:lnTo>
                  <a:close/>
                  <a:moveTo>
                    <a:pt x="28" y="154"/>
                  </a:moveTo>
                  <a:lnTo>
                    <a:pt x="28" y="132"/>
                  </a:lnTo>
                  <a:lnTo>
                    <a:pt x="39" y="132"/>
                  </a:lnTo>
                  <a:lnTo>
                    <a:pt x="39" y="154"/>
                  </a:lnTo>
                  <a:lnTo>
                    <a:pt x="28" y="154"/>
                  </a:lnTo>
                  <a:lnTo>
                    <a:pt x="28" y="154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33" name="Freeform 42"/>
            <p:cNvSpPr>
              <a:spLocks noEditPoints="1"/>
            </p:cNvSpPr>
            <p:nvPr/>
          </p:nvSpPr>
          <p:spPr bwMode="auto">
            <a:xfrm>
              <a:off x="4754813" y="2864268"/>
              <a:ext cx="249171" cy="77774"/>
            </a:xfrm>
            <a:custGeom>
              <a:avLst/>
              <a:gdLst>
                <a:gd name="T0" fmla="*/ 102 w 223"/>
                <a:gd name="T1" fmla="*/ 29 h 69"/>
                <a:gd name="T2" fmla="*/ 124 w 223"/>
                <a:gd name="T3" fmla="*/ 29 h 69"/>
                <a:gd name="T4" fmla="*/ 124 w 223"/>
                <a:gd name="T5" fmla="*/ 40 h 69"/>
                <a:gd name="T6" fmla="*/ 102 w 223"/>
                <a:gd name="T7" fmla="*/ 40 h 69"/>
                <a:gd name="T8" fmla="*/ 102 w 223"/>
                <a:gd name="T9" fmla="*/ 29 h 69"/>
                <a:gd name="T10" fmla="*/ 102 w 223"/>
                <a:gd name="T11" fmla="*/ 29 h 69"/>
                <a:gd name="T12" fmla="*/ 223 w 223"/>
                <a:gd name="T13" fmla="*/ 34 h 69"/>
                <a:gd name="T14" fmla="*/ 154 w 223"/>
                <a:gd name="T15" fmla="*/ 0 h 69"/>
                <a:gd name="T16" fmla="*/ 154 w 223"/>
                <a:gd name="T17" fmla="*/ 29 h 69"/>
                <a:gd name="T18" fmla="*/ 135 w 223"/>
                <a:gd name="T19" fmla="*/ 29 h 69"/>
                <a:gd name="T20" fmla="*/ 135 w 223"/>
                <a:gd name="T21" fmla="*/ 40 h 69"/>
                <a:gd name="T22" fmla="*/ 154 w 223"/>
                <a:gd name="T23" fmla="*/ 40 h 69"/>
                <a:gd name="T24" fmla="*/ 154 w 223"/>
                <a:gd name="T25" fmla="*/ 69 h 69"/>
                <a:gd name="T26" fmla="*/ 223 w 223"/>
                <a:gd name="T27" fmla="*/ 34 h 69"/>
                <a:gd name="T28" fmla="*/ 223 w 223"/>
                <a:gd name="T29" fmla="*/ 34 h 69"/>
                <a:gd name="T30" fmla="*/ 0 w 223"/>
                <a:gd name="T31" fmla="*/ 29 h 69"/>
                <a:gd name="T32" fmla="*/ 23 w 223"/>
                <a:gd name="T33" fmla="*/ 29 h 69"/>
                <a:gd name="T34" fmla="*/ 23 w 223"/>
                <a:gd name="T35" fmla="*/ 40 h 69"/>
                <a:gd name="T36" fmla="*/ 0 w 223"/>
                <a:gd name="T37" fmla="*/ 40 h 69"/>
                <a:gd name="T38" fmla="*/ 0 w 223"/>
                <a:gd name="T39" fmla="*/ 29 h 69"/>
                <a:gd name="T40" fmla="*/ 0 w 223"/>
                <a:gd name="T41" fmla="*/ 29 h 69"/>
                <a:gd name="T42" fmla="*/ 34 w 223"/>
                <a:gd name="T43" fmla="*/ 29 h 69"/>
                <a:gd name="T44" fmla="*/ 56 w 223"/>
                <a:gd name="T45" fmla="*/ 29 h 69"/>
                <a:gd name="T46" fmla="*/ 56 w 223"/>
                <a:gd name="T47" fmla="*/ 40 h 69"/>
                <a:gd name="T48" fmla="*/ 34 w 223"/>
                <a:gd name="T49" fmla="*/ 40 h 69"/>
                <a:gd name="T50" fmla="*/ 34 w 223"/>
                <a:gd name="T51" fmla="*/ 29 h 69"/>
                <a:gd name="T52" fmla="*/ 34 w 223"/>
                <a:gd name="T53" fmla="*/ 29 h 69"/>
                <a:gd name="T54" fmla="*/ 68 w 223"/>
                <a:gd name="T55" fmla="*/ 29 h 69"/>
                <a:gd name="T56" fmla="*/ 91 w 223"/>
                <a:gd name="T57" fmla="*/ 29 h 69"/>
                <a:gd name="T58" fmla="*/ 91 w 223"/>
                <a:gd name="T59" fmla="*/ 40 h 69"/>
                <a:gd name="T60" fmla="*/ 68 w 223"/>
                <a:gd name="T61" fmla="*/ 40 h 69"/>
                <a:gd name="T62" fmla="*/ 68 w 223"/>
                <a:gd name="T63" fmla="*/ 29 h 69"/>
                <a:gd name="T64" fmla="*/ 68 w 223"/>
                <a:gd name="T65" fmla="*/ 2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3" h="69">
                  <a:moveTo>
                    <a:pt x="102" y="29"/>
                  </a:moveTo>
                  <a:lnTo>
                    <a:pt x="124" y="29"/>
                  </a:lnTo>
                  <a:lnTo>
                    <a:pt x="124" y="40"/>
                  </a:lnTo>
                  <a:lnTo>
                    <a:pt x="102" y="40"/>
                  </a:lnTo>
                  <a:lnTo>
                    <a:pt x="102" y="29"/>
                  </a:lnTo>
                  <a:lnTo>
                    <a:pt x="102" y="29"/>
                  </a:lnTo>
                  <a:close/>
                  <a:moveTo>
                    <a:pt x="223" y="34"/>
                  </a:moveTo>
                  <a:lnTo>
                    <a:pt x="154" y="0"/>
                  </a:lnTo>
                  <a:lnTo>
                    <a:pt x="154" y="29"/>
                  </a:lnTo>
                  <a:lnTo>
                    <a:pt x="135" y="29"/>
                  </a:lnTo>
                  <a:lnTo>
                    <a:pt x="135" y="40"/>
                  </a:lnTo>
                  <a:lnTo>
                    <a:pt x="154" y="40"/>
                  </a:lnTo>
                  <a:lnTo>
                    <a:pt x="154" y="69"/>
                  </a:lnTo>
                  <a:lnTo>
                    <a:pt x="223" y="34"/>
                  </a:lnTo>
                  <a:lnTo>
                    <a:pt x="223" y="34"/>
                  </a:lnTo>
                  <a:close/>
                  <a:moveTo>
                    <a:pt x="0" y="29"/>
                  </a:moveTo>
                  <a:lnTo>
                    <a:pt x="23" y="29"/>
                  </a:lnTo>
                  <a:lnTo>
                    <a:pt x="23" y="40"/>
                  </a:lnTo>
                  <a:lnTo>
                    <a:pt x="0" y="40"/>
                  </a:lnTo>
                  <a:lnTo>
                    <a:pt x="0" y="29"/>
                  </a:lnTo>
                  <a:lnTo>
                    <a:pt x="0" y="29"/>
                  </a:lnTo>
                  <a:close/>
                  <a:moveTo>
                    <a:pt x="34" y="29"/>
                  </a:moveTo>
                  <a:lnTo>
                    <a:pt x="56" y="29"/>
                  </a:lnTo>
                  <a:lnTo>
                    <a:pt x="56" y="40"/>
                  </a:lnTo>
                  <a:lnTo>
                    <a:pt x="34" y="40"/>
                  </a:lnTo>
                  <a:lnTo>
                    <a:pt x="34" y="29"/>
                  </a:lnTo>
                  <a:lnTo>
                    <a:pt x="34" y="29"/>
                  </a:lnTo>
                  <a:close/>
                  <a:moveTo>
                    <a:pt x="68" y="29"/>
                  </a:moveTo>
                  <a:lnTo>
                    <a:pt x="91" y="29"/>
                  </a:lnTo>
                  <a:lnTo>
                    <a:pt x="91" y="40"/>
                  </a:lnTo>
                  <a:lnTo>
                    <a:pt x="68" y="40"/>
                  </a:lnTo>
                  <a:lnTo>
                    <a:pt x="68" y="29"/>
                  </a:lnTo>
                  <a:lnTo>
                    <a:pt x="68" y="29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34" name="Freeform 43"/>
            <p:cNvSpPr>
              <a:spLocks noEditPoints="1"/>
            </p:cNvSpPr>
            <p:nvPr/>
          </p:nvSpPr>
          <p:spPr bwMode="auto">
            <a:xfrm>
              <a:off x="4759573" y="1927815"/>
              <a:ext cx="852264" cy="277762"/>
            </a:xfrm>
            <a:custGeom>
              <a:avLst/>
              <a:gdLst>
                <a:gd name="T0" fmla="*/ 277 w 641"/>
                <a:gd name="T1" fmla="*/ 33 h 209"/>
                <a:gd name="T2" fmla="*/ 229 w 641"/>
                <a:gd name="T3" fmla="*/ 24 h 209"/>
                <a:gd name="T4" fmla="*/ 229 w 641"/>
                <a:gd name="T5" fmla="*/ 33 h 209"/>
                <a:gd name="T6" fmla="*/ 220 w 641"/>
                <a:gd name="T7" fmla="*/ 24 h 209"/>
                <a:gd name="T8" fmla="*/ 201 w 641"/>
                <a:gd name="T9" fmla="*/ 24 h 209"/>
                <a:gd name="T10" fmla="*/ 192 w 641"/>
                <a:gd name="T11" fmla="*/ 33 h 209"/>
                <a:gd name="T12" fmla="*/ 144 w 641"/>
                <a:gd name="T13" fmla="*/ 24 h 209"/>
                <a:gd name="T14" fmla="*/ 144 w 641"/>
                <a:gd name="T15" fmla="*/ 33 h 209"/>
                <a:gd name="T16" fmla="*/ 418 w 641"/>
                <a:gd name="T17" fmla="*/ 24 h 209"/>
                <a:gd name="T18" fmla="*/ 399 w 641"/>
                <a:gd name="T19" fmla="*/ 24 h 209"/>
                <a:gd name="T20" fmla="*/ 389 w 641"/>
                <a:gd name="T21" fmla="*/ 33 h 209"/>
                <a:gd name="T22" fmla="*/ 342 w 641"/>
                <a:gd name="T23" fmla="*/ 24 h 209"/>
                <a:gd name="T24" fmla="*/ 342 w 641"/>
                <a:gd name="T25" fmla="*/ 33 h 209"/>
                <a:gd name="T26" fmla="*/ 333 w 641"/>
                <a:gd name="T27" fmla="*/ 24 h 209"/>
                <a:gd name="T28" fmla="*/ 314 w 641"/>
                <a:gd name="T29" fmla="*/ 24 h 209"/>
                <a:gd name="T30" fmla="*/ 304 w 641"/>
                <a:gd name="T31" fmla="*/ 33 h 209"/>
                <a:gd name="T32" fmla="*/ 540 w 641"/>
                <a:gd name="T33" fmla="*/ 24 h 209"/>
                <a:gd name="T34" fmla="*/ 540 w 641"/>
                <a:gd name="T35" fmla="*/ 33 h 209"/>
                <a:gd name="T36" fmla="*/ 530 w 641"/>
                <a:gd name="T37" fmla="*/ 24 h 209"/>
                <a:gd name="T38" fmla="*/ 511 w 641"/>
                <a:gd name="T39" fmla="*/ 24 h 209"/>
                <a:gd name="T40" fmla="*/ 502 w 641"/>
                <a:gd name="T41" fmla="*/ 33 h 209"/>
                <a:gd name="T42" fmla="*/ 455 w 641"/>
                <a:gd name="T43" fmla="*/ 24 h 209"/>
                <a:gd name="T44" fmla="*/ 455 w 641"/>
                <a:gd name="T45" fmla="*/ 33 h 209"/>
                <a:gd name="T46" fmla="*/ 445 w 641"/>
                <a:gd name="T47" fmla="*/ 24 h 209"/>
                <a:gd name="T48" fmla="*/ 426 w 641"/>
                <a:gd name="T49" fmla="*/ 24 h 209"/>
                <a:gd name="T50" fmla="*/ 135 w 641"/>
                <a:gd name="T51" fmla="*/ 33 h 209"/>
                <a:gd name="T52" fmla="*/ 87 w 641"/>
                <a:gd name="T53" fmla="*/ 25 h 209"/>
                <a:gd name="T54" fmla="*/ 88 w 641"/>
                <a:gd name="T55" fmla="*/ 34 h 209"/>
                <a:gd name="T56" fmla="*/ 78 w 641"/>
                <a:gd name="T57" fmla="*/ 26 h 209"/>
                <a:gd name="T58" fmla="*/ 58 w 641"/>
                <a:gd name="T59" fmla="*/ 30 h 209"/>
                <a:gd name="T60" fmla="*/ 53 w 641"/>
                <a:gd name="T61" fmla="*/ 42 h 209"/>
                <a:gd name="T62" fmla="*/ 13 w 641"/>
                <a:gd name="T63" fmla="*/ 67 h 209"/>
                <a:gd name="T64" fmla="*/ 21 w 641"/>
                <a:gd name="T65" fmla="*/ 72 h 209"/>
                <a:gd name="T66" fmla="*/ 8 w 641"/>
                <a:gd name="T67" fmla="*/ 76 h 209"/>
                <a:gd name="T68" fmla="*/ 3 w 641"/>
                <a:gd name="T69" fmla="*/ 95 h 209"/>
                <a:gd name="T70" fmla="*/ 10 w 641"/>
                <a:gd name="T71" fmla="*/ 106 h 209"/>
                <a:gd name="T72" fmla="*/ 0 w 641"/>
                <a:gd name="T73" fmla="*/ 153 h 209"/>
                <a:gd name="T74" fmla="*/ 0 w 641"/>
                <a:gd name="T75" fmla="*/ 134 h 209"/>
                <a:gd name="T76" fmla="*/ 9 w 641"/>
                <a:gd name="T77" fmla="*/ 181 h 209"/>
                <a:gd name="T78" fmla="*/ 0 w 641"/>
                <a:gd name="T79" fmla="*/ 181 h 209"/>
                <a:gd name="T80" fmla="*/ 9 w 641"/>
                <a:gd name="T81" fmla="*/ 190 h 209"/>
                <a:gd name="T82" fmla="*/ 641 w 641"/>
                <a:gd name="T83" fmla="*/ 29 h 209"/>
                <a:gd name="T84" fmla="*/ 567 w 641"/>
                <a:gd name="T85" fmla="*/ 24 h 209"/>
                <a:gd name="T86" fmla="*/ 583 w 641"/>
                <a:gd name="T87" fmla="*/ 58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41" h="209">
                  <a:moveTo>
                    <a:pt x="258" y="24"/>
                  </a:moveTo>
                  <a:cubicBezTo>
                    <a:pt x="277" y="24"/>
                    <a:pt x="277" y="24"/>
                    <a:pt x="277" y="24"/>
                  </a:cubicBezTo>
                  <a:cubicBezTo>
                    <a:pt x="277" y="33"/>
                    <a:pt x="277" y="33"/>
                    <a:pt x="277" y="33"/>
                  </a:cubicBezTo>
                  <a:cubicBezTo>
                    <a:pt x="258" y="33"/>
                    <a:pt x="258" y="33"/>
                    <a:pt x="258" y="33"/>
                  </a:cubicBezTo>
                  <a:cubicBezTo>
                    <a:pt x="258" y="24"/>
                    <a:pt x="258" y="24"/>
                    <a:pt x="258" y="24"/>
                  </a:cubicBezTo>
                  <a:close/>
                  <a:moveTo>
                    <a:pt x="229" y="24"/>
                  </a:moveTo>
                  <a:cubicBezTo>
                    <a:pt x="248" y="24"/>
                    <a:pt x="248" y="24"/>
                    <a:pt x="248" y="24"/>
                  </a:cubicBezTo>
                  <a:cubicBezTo>
                    <a:pt x="248" y="33"/>
                    <a:pt x="248" y="33"/>
                    <a:pt x="248" y="33"/>
                  </a:cubicBezTo>
                  <a:cubicBezTo>
                    <a:pt x="229" y="33"/>
                    <a:pt x="229" y="33"/>
                    <a:pt x="229" y="33"/>
                  </a:cubicBezTo>
                  <a:cubicBezTo>
                    <a:pt x="229" y="24"/>
                    <a:pt x="229" y="24"/>
                    <a:pt x="229" y="24"/>
                  </a:cubicBezTo>
                  <a:close/>
                  <a:moveTo>
                    <a:pt x="201" y="24"/>
                  </a:moveTo>
                  <a:cubicBezTo>
                    <a:pt x="220" y="24"/>
                    <a:pt x="220" y="24"/>
                    <a:pt x="220" y="24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01" y="33"/>
                    <a:pt x="201" y="33"/>
                    <a:pt x="201" y="33"/>
                  </a:cubicBezTo>
                  <a:cubicBezTo>
                    <a:pt x="201" y="24"/>
                    <a:pt x="201" y="24"/>
                    <a:pt x="201" y="24"/>
                  </a:cubicBezTo>
                  <a:close/>
                  <a:moveTo>
                    <a:pt x="173" y="24"/>
                  </a:moveTo>
                  <a:cubicBezTo>
                    <a:pt x="192" y="24"/>
                    <a:pt x="192" y="24"/>
                    <a:pt x="192" y="24"/>
                  </a:cubicBezTo>
                  <a:cubicBezTo>
                    <a:pt x="192" y="33"/>
                    <a:pt x="192" y="33"/>
                    <a:pt x="192" y="33"/>
                  </a:cubicBezTo>
                  <a:cubicBezTo>
                    <a:pt x="173" y="33"/>
                    <a:pt x="173" y="33"/>
                    <a:pt x="173" y="33"/>
                  </a:cubicBezTo>
                  <a:cubicBezTo>
                    <a:pt x="173" y="24"/>
                    <a:pt x="173" y="24"/>
                    <a:pt x="173" y="24"/>
                  </a:cubicBezTo>
                  <a:close/>
                  <a:moveTo>
                    <a:pt x="144" y="24"/>
                  </a:moveTo>
                  <a:cubicBezTo>
                    <a:pt x="163" y="24"/>
                    <a:pt x="163" y="24"/>
                    <a:pt x="163" y="24"/>
                  </a:cubicBezTo>
                  <a:cubicBezTo>
                    <a:pt x="163" y="33"/>
                    <a:pt x="163" y="33"/>
                    <a:pt x="163" y="33"/>
                  </a:cubicBezTo>
                  <a:cubicBezTo>
                    <a:pt x="144" y="33"/>
                    <a:pt x="144" y="33"/>
                    <a:pt x="144" y="33"/>
                  </a:cubicBezTo>
                  <a:cubicBezTo>
                    <a:pt x="144" y="24"/>
                    <a:pt x="144" y="24"/>
                    <a:pt x="144" y="24"/>
                  </a:cubicBezTo>
                  <a:close/>
                  <a:moveTo>
                    <a:pt x="399" y="24"/>
                  </a:moveTo>
                  <a:cubicBezTo>
                    <a:pt x="418" y="24"/>
                    <a:pt x="418" y="24"/>
                    <a:pt x="418" y="24"/>
                  </a:cubicBezTo>
                  <a:cubicBezTo>
                    <a:pt x="418" y="33"/>
                    <a:pt x="418" y="33"/>
                    <a:pt x="418" y="33"/>
                  </a:cubicBezTo>
                  <a:cubicBezTo>
                    <a:pt x="399" y="33"/>
                    <a:pt x="399" y="33"/>
                    <a:pt x="399" y="33"/>
                  </a:cubicBezTo>
                  <a:cubicBezTo>
                    <a:pt x="399" y="24"/>
                    <a:pt x="399" y="24"/>
                    <a:pt x="399" y="24"/>
                  </a:cubicBezTo>
                  <a:close/>
                  <a:moveTo>
                    <a:pt x="370" y="24"/>
                  </a:moveTo>
                  <a:cubicBezTo>
                    <a:pt x="389" y="24"/>
                    <a:pt x="389" y="24"/>
                    <a:pt x="389" y="24"/>
                  </a:cubicBezTo>
                  <a:cubicBezTo>
                    <a:pt x="389" y="33"/>
                    <a:pt x="389" y="33"/>
                    <a:pt x="389" y="33"/>
                  </a:cubicBezTo>
                  <a:cubicBezTo>
                    <a:pt x="370" y="33"/>
                    <a:pt x="370" y="33"/>
                    <a:pt x="370" y="33"/>
                  </a:cubicBezTo>
                  <a:cubicBezTo>
                    <a:pt x="370" y="24"/>
                    <a:pt x="370" y="24"/>
                    <a:pt x="370" y="24"/>
                  </a:cubicBezTo>
                  <a:close/>
                  <a:moveTo>
                    <a:pt x="342" y="24"/>
                  </a:moveTo>
                  <a:cubicBezTo>
                    <a:pt x="361" y="24"/>
                    <a:pt x="361" y="24"/>
                    <a:pt x="361" y="24"/>
                  </a:cubicBezTo>
                  <a:cubicBezTo>
                    <a:pt x="361" y="33"/>
                    <a:pt x="361" y="33"/>
                    <a:pt x="361" y="33"/>
                  </a:cubicBezTo>
                  <a:cubicBezTo>
                    <a:pt x="342" y="33"/>
                    <a:pt x="342" y="33"/>
                    <a:pt x="342" y="33"/>
                  </a:cubicBezTo>
                  <a:cubicBezTo>
                    <a:pt x="342" y="24"/>
                    <a:pt x="342" y="24"/>
                    <a:pt x="342" y="24"/>
                  </a:cubicBezTo>
                  <a:close/>
                  <a:moveTo>
                    <a:pt x="314" y="24"/>
                  </a:moveTo>
                  <a:cubicBezTo>
                    <a:pt x="333" y="24"/>
                    <a:pt x="333" y="24"/>
                    <a:pt x="333" y="24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314" y="33"/>
                    <a:pt x="314" y="33"/>
                    <a:pt x="314" y="33"/>
                  </a:cubicBezTo>
                  <a:cubicBezTo>
                    <a:pt x="314" y="24"/>
                    <a:pt x="314" y="24"/>
                    <a:pt x="314" y="24"/>
                  </a:cubicBezTo>
                  <a:close/>
                  <a:moveTo>
                    <a:pt x="285" y="24"/>
                  </a:moveTo>
                  <a:cubicBezTo>
                    <a:pt x="304" y="24"/>
                    <a:pt x="304" y="24"/>
                    <a:pt x="304" y="24"/>
                  </a:cubicBezTo>
                  <a:cubicBezTo>
                    <a:pt x="304" y="33"/>
                    <a:pt x="304" y="33"/>
                    <a:pt x="304" y="33"/>
                  </a:cubicBezTo>
                  <a:cubicBezTo>
                    <a:pt x="285" y="33"/>
                    <a:pt x="285" y="33"/>
                    <a:pt x="285" y="33"/>
                  </a:cubicBezTo>
                  <a:cubicBezTo>
                    <a:pt x="285" y="24"/>
                    <a:pt x="285" y="24"/>
                    <a:pt x="285" y="24"/>
                  </a:cubicBezTo>
                  <a:close/>
                  <a:moveTo>
                    <a:pt x="540" y="24"/>
                  </a:moveTo>
                  <a:cubicBezTo>
                    <a:pt x="559" y="24"/>
                    <a:pt x="559" y="24"/>
                    <a:pt x="559" y="24"/>
                  </a:cubicBezTo>
                  <a:cubicBezTo>
                    <a:pt x="559" y="33"/>
                    <a:pt x="559" y="33"/>
                    <a:pt x="559" y="33"/>
                  </a:cubicBezTo>
                  <a:cubicBezTo>
                    <a:pt x="540" y="33"/>
                    <a:pt x="540" y="33"/>
                    <a:pt x="540" y="33"/>
                  </a:cubicBezTo>
                  <a:cubicBezTo>
                    <a:pt x="540" y="24"/>
                    <a:pt x="540" y="24"/>
                    <a:pt x="540" y="24"/>
                  </a:cubicBezTo>
                  <a:close/>
                  <a:moveTo>
                    <a:pt x="511" y="24"/>
                  </a:moveTo>
                  <a:cubicBezTo>
                    <a:pt x="530" y="24"/>
                    <a:pt x="530" y="24"/>
                    <a:pt x="530" y="24"/>
                  </a:cubicBezTo>
                  <a:cubicBezTo>
                    <a:pt x="530" y="33"/>
                    <a:pt x="530" y="33"/>
                    <a:pt x="530" y="33"/>
                  </a:cubicBezTo>
                  <a:cubicBezTo>
                    <a:pt x="511" y="33"/>
                    <a:pt x="511" y="33"/>
                    <a:pt x="511" y="33"/>
                  </a:cubicBezTo>
                  <a:cubicBezTo>
                    <a:pt x="511" y="24"/>
                    <a:pt x="511" y="24"/>
                    <a:pt x="511" y="24"/>
                  </a:cubicBezTo>
                  <a:close/>
                  <a:moveTo>
                    <a:pt x="483" y="24"/>
                  </a:moveTo>
                  <a:cubicBezTo>
                    <a:pt x="502" y="24"/>
                    <a:pt x="502" y="24"/>
                    <a:pt x="502" y="24"/>
                  </a:cubicBezTo>
                  <a:cubicBezTo>
                    <a:pt x="502" y="33"/>
                    <a:pt x="502" y="33"/>
                    <a:pt x="502" y="33"/>
                  </a:cubicBezTo>
                  <a:cubicBezTo>
                    <a:pt x="483" y="33"/>
                    <a:pt x="483" y="33"/>
                    <a:pt x="483" y="33"/>
                  </a:cubicBezTo>
                  <a:cubicBezTo>
                    <a:pt x="483" y="24"/>
                    <a:pt x="483" y="24"/>
                    <a:pt x="483" y="24"/>
                  </a:cubicBezTo>
                  <a:close/>
                  <a:moveTo>
                    <a:pt x="455" y="24"/>
                  </a:moveTo>
                  <a:cubicBezTo>
                    <a:pt x="474" y="24"/>
                    <a:pt x="474" y="24"/>
                    <a:pt x="474" y="24"/>
                  </a:cubicBezTo>
                  <a:cubicBezTo>
                    <a:pt x="474" y="33"/>
                    <a:pt x="474" y="33"/>
                    <a:pt x="474" y="33"/>
                  </a:cubicBezTo>
                  <a:cubicBezTo>
                    <a:pt x="455" y="33"/>
                    <a:pt x="455" y="33"/>
                    <a:pt x="455" y="33"/>
                  </a:cubicBezTo>
                  <a:cubicBezTo>
                    <a:pt x="455" y="24"/>
                    <a:pt x="455" y="24"/>
                    <a:pt x="455" y="24"/>
                  </a:cubicBezTo>
                  <a:close/>
                  <a:moveTo>
                    <a:pt x="426" y="24"/>
                  </a:moveTo>
                  <a:cubicBezTo>
                    <a:pt x="445" y="24"/>
                    <a:pt x="445" y="24"/>
                    <a:pt x="445" y="24"/>
                  </a:cubicBezTo>
                  <a:cubicBezTo>
                    <a:pt x="445" y="33"/>
                    <a:pt x="445" y="33"/>
                    <a:pt x="445" y="33"/>
                  </a:cubicBezTo>
                  <a:cubicBezTo>
                    <a:pt x="426" y="33"/>
                    <a:pt x="426" y="33"/>
                    <a:pt x="426" y="33"/>
                  </a:cubicBezTo>
                  <a:cubicBezTo>
                    <a:pt x="426" y="24"/>
                    <a:pt x="426" y="24"/>
                    <a:pt x="426" y="24"/>
                  </a:cubicBezTo>
                  <a:close/>
                  <a:moveTo>
                    <a:pt x="116" y="24"/>
                  </a:moveTo>
                  <a:cubicBezTo>
                    <a:pt x="135" y="24"/>
                    <a:pt x="135" y="24"/>
                    <a:pt x="135" y="24"/>
                  </a:cubicBezTo>
                  <a:cubicBezTo>
                    <a:pt x="135" y="33"/>
                    <a:pt x="135" y="33"/>
                    <a:pt x="135" y="33"/>
                  </a:cubicBezTo>
                  <a:cubicBezTo>
                    <a:pt x="116" y="33"/>
                    <a:pt x="116" y="33"/>
                    <a:pt x="116" y="33"/>
                  </a:cubicBezTo>
                  <a:cubicBezTo>
                    <a:pt x="116" y="24"/>
                    <a:pt x="116" y="24"/>
                    <a:pt x="116" y="24"/>
                  </a:cubicBezTo>
                  <a:close/>
                  <a:moveTo>
                    <a:pt x="87" y="25"/>
                  </a:moveTo>
                  <a:cubicBezTo>
                    <a:pt x="107" y="24"/>
                    <a:pt x="107" y="24"/>
                    <a:pt x="107" y="24"/>
                  </a:cubicBezTo>
                  <a:cubicBezTo>
                    <a:pt x="107" y="33"/>
                    <a:pt x="107" y="33"/>
                    <a:pt x="107" y="33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87" y="25"/>
                    <a:pt x="87" y="25"/>
                    <a:pt x="87" y="25"/>
                  </a:cubicBezTo>
                  <a:close/>
                  <a:moveTo>
                    <a:pt x="58" y="30"/>
                  </a:moveTo>
                  <a:cubicBezTo>
                    <a:pt x="78" y="26"/>
                    <a:pt x="78" y="26"/>
                    <a:pt x="78" y="26"/>
                  </a:cubicBezTo>
                  <a:cubicBezTo>
                    <a:pt x="79" y="35"/>
                    <a:pt x="79" y="35"/>
                    <a:pt x="79" y="35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58" y="30"/>
                    <a:pt x="58" y="30"/>
                    <a:pt x="58" y="30"/>
                  </a:cubicBezTo>
                  <a:close/>
                  <a:moveTo>
                    <a:pt x="32" y="44"/>
                  </a:moveTo>
                  <a:cubicBezTo>
                    <a:pt x="49" y="34"/>
                    <a:pt x="49" y="34"/>
                    <a:pt x="49" y="34"/>
                  </a:cubicBezTo>
                  <a:cubicBezTo>
                    <a:pt x="53" y="42"/>
                    <a:pt x="53" y="42"/>
                    <a:pt x="53" y="42"/>
                  </a:cubicBezTo>
                  <a:cubicBezTo>
                    <a:pt x="38" y="52"/>
                    <a:pt x="38" y="52"/>
                    <a:pt x="38" y="52"/>
                  </a:cubicBezTo>
                  <a:cubicBezTo>
                    <a:pt x="32" y="44"/>
                    <a:pt x="32" y="44"/>
                    <a:pt x="32" y="44"/>
                  </a:cubicBezTo>
                  <a:close/>
                  <a:moveTo>
                    <a:pt x="13" y="67"/>
                  </a:moveTo>
                  <a:cubicBezTo>
                    <a:pt x="25" y="51"/>
                    <a:pt x="25" y="51"/>
                    <a:pt x="25" y="5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21" y="72"/>
                    <a:pt x="21" y="72"/>
                    <a:pt x="21" y="72"/>
                  </a:cubicBezTo>
                  <a:cubicBezTo>
                    <a:pt x="13" y="67"/>
                    <a:pt x="13" y="67"/>
                    <a:pt x="13" y="67"/>
                  </a:cubicBezTo>
                  <a:close/>
                  <a:moveTo>
                    <a:pt x="3" y="95"/>
                  </a:moveTo>
                  <a:cubicBezTo>
                    <a:pt x="8" y="76"/>
                    <a:pt x="8" y="76"/>
                    <a:pt x="8" y="76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5" y="85"/>
                    <a:pt x="13" y="91"/>
                    <a:pt x="12" y="97"/>
                  </a:cubicBezTo>
                  <a:cubicBezTo>
                    <a:pt x="3" y="95"/>
                    <a:pt x="3" y="95"/>
                    <a:pt x="3" y="95"/>
                  </a:cubicBezTo>
                  <a:close/>
                  <a:moveTo>
                    <a:pt x="0" y="124"/>
                  </a:moveTo>
                  <a:cubicBezTo>
                    <a:pt x="9" y="124"/>
                    <a:pt x="9" y="124"/>
                    <a:pt x="9" y="124"/>
                  </a:cubicBezTo>
                  <a:cubicBezTo>
                    <a:pt x="10" y="106"/>
                    <a:pt x="10" y="106"/>
                    <a:pt x="10" y="106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0" y="124"/>
                    <a:pt x="0" y="124"/>
                    <a:pt x="0" y="124"/>
                  </a:cubicBezTo>
                  <a:close/>
                  <a:moveTo>
                    <a:pt x="0" y="153"/>
                  </a:moveTo>
                  <a:cubicBezTo>
                    <a:pt x="9" y="153"/>
                    <a:pt x="9" y="153"/>
                    <a:pt x="9" y="153"/>
                  </a:cubicBezTo>
                  <a:cubicBezTo>
                    <a:pt x="9" y="134"/>
                    <a:pt x="9" y="134"/>
                    <a:pt x="9" y="134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153"/>
                    <a:pt x="0" y="153"/>
                    <a:pt x="0" y="153"/>
                  </a:cubicBezTo>
                  <a:close/>
                  <a:moveTo>
                    <a:pt x="0" y="181"/>
                  </a:moveTo>
                  <a:cubicBezTo>
                    <a:pt x="9" y="181"/>
                    <a:pt x="9" y="181"/>
                    <a:pt x="9" y="181"/>
                  </a:cubicBezTo>
                  <a:cubicBezTo>
                    <a:pt x="9" y="162"/>
                    <a:pt x="9" y="162"/>
                    <a:pt x="9" y="162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81"/>
                    <a:pt x="0" y="181"/>
                    <a:pt x="0" y="181"/>
                  </a:cubicBezTo>
                  <a:close/>
                  <a:moveTo>
                    <a:pt x="0" y="209"/>
                  </a:moveTo>
                  <a:cubicBezTo>
                    <a:pt x="9" y="209"/>
                    <a:pt x="9" y="209"/>
                    <a:pt x="9" y="209"/>
                  </a:cubicBezTo>
                  <a:cubicBezTo>
                    <a:pt x="9" y="190"/>
                    <a:pt x="9" y="190"/>
                    <a:pt x="9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09"/>
                    <a:pt x="0" y="209"/>
                    <a:pt x="0" y="209"/>
                  </a:cubicBezTo>
                  <a:close/>
                  <a:moveTo>
                    <a:pt x="641" y="29"/>
                  </a:moveTo>
                  <a:cubicBezTo>
                    <a:pt x="583" y="0"/>
                    <a:pt x="583" y="0"/>
                    <a:pt x="583" y="0"/>
                  </a:cubicBezTo>
                  <a:cubicBezTo>
                    <a:pt x="583" y="24"/>
                    <a:pt x="583" y="24"/>
                    <a:pt x="583" y="24"/>
                  </a:cubicBezTo>
                  <a:cubicBezTo>
                    <a:pt x="567" y="24"/>
                    <a:pt x="567" y="24"/>
                    <a:pt x="567" y="24"/>
                  </a:cubicBezTo>
                  <a:cubicBezTo>
                    <a:pt x="567" y="33"/>
                    <a:pt x="567" y="33"/>
                    <a:pt x="567" y="33"/>
                  </a:cubicBezTo>
                  <a:cubicBezTo>
                    <a:pt x="583" y="33"/>
                    <a:pt x="583" y="33"/>
                    <a:pt x="583" y="33"/>
                  </a:cubicBezTo>
                  <a:cubicBezTo>
                    <a:pt x="583" y="58"/>
                    <a:pt x="583" y="58"/>
                    <a:pt x="583" y="58"/>
                  </a:cubicBezTo>
                  <a:cubicBezTo>
                    <a:pt x="641" y="29"/>
                    <a:pt x="641" y="29"/>
                    <a:pt x="641" y="29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35" name="Freeform 44"/>
            <p:cNvSpPr>
              <a:spLocks noEditPoints="1"/>
            </p:cNvSpPr>
            <p:nvPr/>
          </p:nvSpPr>
          <p:spPr bwMode="auto">
            <a:xfrm>
              <a:off x="3242323" y="1902420"/>
              <a:ext cx="336461" cy="506320"/>
            </a:xfrm>
            <a:custGeom>
              <a:avLst/>
              <a:gdLst>
                <a:gd name="T0" fmla="*/ 88 w 252"/>
                <a:gd name="T1" fmla="*/ 25 h 380"/>
                <a:gd name="T2" fmla="*/ 107 w 252"/>
                <a:gd name="T3" fmla="*/ 34 h 380"/>
                <a:gd name="T4" fmla="*/ 0 w 252"/>
                <a:gd name="T5" fmla="*/ 29 h 380"/>
                <a:gd name="T6" fmla="*/ 58 w 252"/>
                <a:gd name="T7" fmla="*/ 25 h 380"/>
                <a:gd name="T8" fmla="*/ 74 w 252"/>
                <a:gd name="T9" fmla="*/ 34 h 380"/>
                <a:gd name="T10" fmla="*/ 58 w 252"/>
                <a:gd name="T11" fmla="*/ 58 h 380"/>
                <a:gd name="T12" fmla="*/ 252 w 252"/>
                <a:gd name="T13" fmla="*/ 380 h 380"/>
                <a:gd name="T14" fmla="*/ 242 w 252"/>
                <a:gd name="T15" fmla="*/ 361 h 380"/>
                <a:gd name="T16" fmla="*/ 252 w 252"/>
                <a:gd name="T17" fmla="*/ 380 h 380"/>
                <a:gd name="T18" fmla="*/ 242 w 252"/>
                <a:gd name="T19" fmla="*/ 351 h 380"/>
                <a:gd name="T20" fmla="*/ 252 w 252"/>
                <a:gd name="T21" fmla="*/ 333 h 380"/>
                <a:gd name="T22" fmla="*/ 252 w 252"/>
                <a:gd name="T23" fmla="*/ 323 h 380"/>
                <a:gd name="T24" fmla="*/ 242 w 252"/>
                <a:gd name="T25" fmla="*/ 304 h 380"/>
                <a:gd name="T26" fmla="*/ 252 w 252"/>
                <a:gd name="T27" fmla="*/ 323 h 380"/>
                <a:gd name="T28" fmla="*/ 242 w 252"/>
                <a:gd name="T29" fmla="*/ 295 h 380"/>
                <a:gd name="T30" fmla="*/ 252 w 252"/>
                <a:gd name="T31" fmla="*/ 276 h 380"/>
                <a:gd name="T32" fmla="*/ 252 w 252"/>
                <a:gd name="T33" fmla="*/ 266 h 380"/>
                <a:gd name="T34" fmla="*/ 242 w 252"/>
                <a:gd name="T35" fmla="*/ 248 h 380"/>
                <a:gd name="T36" fmla="*/ 252 w 252"/>
                <a:gd name="T37" fmla="*/ 266 h 380"/>
                <a:gd name="T38" fmla="*/ 242 w 252"/>
                <a:gd name="T39" fmla="*/ 238 h 380"/>
                <a:gd name="T40" fmla="*/ 252 w 252"/>
                <a:gd name="T41" fmla="*/ 219 h 380"/>
                <a:gd name="T42" fmla="*/ 252 w 252"/>
                <a:gd name="T43" fmla="*/ 210 h 380"/>
                <a:gd name="T44" fmla="*/ 242 w 252"/>
                <a:gd name="T45" fmla="*/ 191 h 380"/>
                <a:gd name="T46" fmla="*/ 252 w 252"/>
                <a:gd name="T47" fmla="*/ 210 h 380"/>
                <a:gd name="T48" fmla="*/ 242 w 252"/>
                <a:gd name="T49" fmla="*/ 181 h 380"/>
                <a:gd name="T50" fmla="*/ 252 w 252"/>
                <a:gd name="T51" fmla="*/ 163 h 380"/>
                <a:gd name="T52" fmla="*/ 252 w 252"/>
                <a:gd name="T53" fmla="*/ 153 h 380"/>
                <a:gd name="T54" fmla="*/ 242 w 252"/>
                <a:gd name="T55" fmla="*/ 134 h 380"/>
                <a:gd name="T56" fmla="*/ 252 w 252"/>
                <a:gd name="T57" fmla="*/ 153 h 380"/>
                <a:gd name="T58" fmla="*/ 242 w 252"/>
                <a:gd name="T59" fmla="*/ 125 h 380"/>
                <a:gd name="T60" fmla="*/ 250 w 252"/>
                <a:gd name="T61" fmla="*/ 105 h 380"/>
                <a:gd name="T62" fmla="*/ 249 w 252"/>
                <a:gd name="T63" fmla="*/ 96 h 380"/>
                <a:gd name="T64" fmla="*/ 234 w 252"/>
                <a:gd name="T65" fmla="*/ 80 h 380"/>
                <a:gd name="T66" fmla="*/ 249 w 252"/>
                <a:gd name="T67" fmla="*/ 96 h 380"/>
                <a:gd name="T68" fmla="*/ 227 w 252"/>
                <a:gd name="T69" fmla="*/ 52 h 380"/>
                <a:gd name="T70" fmla="*/ 231 w 252"/>
                <a:gd name="T71" fmla="*/ 72 h 380"/>
                <a:gd name="T72" fmla="*/ 219 w 252"/>
                <a:gd name="T73" fmla="*/ 45 h 380"/>
                <a:gd name="T74" fmla="*/ 198 w 252"/>
                <a:gd name="T75" fmla="*/ 43 h 380"/>
                <a:gd name="T76" fmla="*/ 219 w 252"/>
                <a:gd name="T77" fmla="*/ 45 h 380"/>
                <a:gd name="T78" fmla="*/ 174 w 252"/>
                <a:gd name="T79" fmla="*/ 26 h 380"/>
                <a:gd name="T80" fmla="*/ 190 w 252"/>
                <a:gd name="T81" fmla="*/ 40 h 380"/>
                <a:gd name="T82" fmla="*/ 164 w 252"/>
                <a:gd name="T83" fmla="*/ 25 h 380"/>
                <a:gd name="T84" fmla="*/ 145 w 252"/>
                <a:gd name="T85" fmla="*/ 34 h 380"/>
                <a:gd name="T86" fmla="*/ 164 w 252"/>
                <a:gd name="T87" fmla="*/ 25 h 380"/>
                <a:gd name="T88" fmla="*/ 117 w 252"/>
                <a:gd name="T89" fmla="*/ 25 h 380"/>
                <a:gd name="T90" fmla="*/ 136 w 252"/>
                <a:gd name="T91" fmla="*/ 34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52" h="380">
                  <a:moveTo>
                    <a:pt x="107" y="25"/>
                  </a:moveTo>
                  <a:cubicBezTo>
                    <a:pt x="88" y="25"/>
                    <a:pt x="88" y="25"/>
                    <a:pt x="88" y="25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25"/>
                    <a:pt x="107" y="25"/>
                    <a:pt x="107" y="25"/>
                  </a:cubicBezTo>
                  <a:close/>
                  <a:moveTo>
                    <a:pt x="0" y="29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58" y="25"/>
                    <a:pt x="58" y="25"/>
                    <a:pt x="58" y="25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0" y="29"/>
                    <a:pt x="0" y="29"/>
                    <a:pt x="0" y="29"/>
                  </a:cubicBezTo>
                  <a:close/>
                  <a:moveTo>
                    <a:pt x="252" y="380"/>
                  </a:moveTo>
                  <a:cubicBezTo>
                    <a:pt x="242" y="380"/>
                    <a:pt x="242" y="380"/>
                    <a:pt x="242" y="380"/>
                  </a:cubicBezTo>
                  <a:cubicBezTo>
                    <a:pt x="242" y="361"/>
                    <a:pt x="242" y="361"/>
                    <a:pt x="242" y="361"/>
                  </a:cubicBezTo>
                  <a:cubicBezTo>
                    <a:pt x="252" y="361"/>
                    <a:pt x="252" y="361"/>
                    <a:pt x="252" y="361"/>
                  </a:cubicBezTo>
                  <a:cubicBezTo>
                    <a:pt x="252" y="380"/>
                    <a:pt x="252" y="380"/>
                    <a:pt x="252" y="380"/>
                  </a:cubicBezTo>
                  <a:close/>
                  <a:moveTo>
                    <a:pt x="252" y="351"/>
                  </a:moveTo>
                  <a:cubicBezTo>
                    <a:pt x="242" y="351"/>
                    <a:pt x="242" y="351"/>
                    <a:pt x="242" y="351"/>
                  </a:cubicBezTo>
                  <a:cubicBezTo>
                    <a:pt x="242" y="333"/>
                    <a:pt x="242" y="333"/>
                    <a:pt x="242" y="333"/>
                  </a:cubicBezTo>
                  <a:cubicBezTo>
                    <a:pt x="252" y="333"/>
                    <a:pt x="252" y="333"/>
                    <a:pt x="252" y="333"/>
                  </a:cubicBezTo>
                  <a:cubicBezTo>
                    <a:pt x="252" y="351"/>
                    <a:pt x="252" y="351"/>
                    <a:pt x="252" y="351"/>
                  </a:cubicBezTo>
                  <a:close/>
                  <a:moveTo>
                    <a:pt x="252" y="323"/>
                  </a:moveTo>
                  <a:cubicBezTo>
                    <a:pt x="242" y="323"/>
                    <a:pt x="242" y="323"/>
                    <a:pt x="242" y="323"/>
                  </a:cubicBezTo>
                  <a:cubicBezTo>
                    <a:pt x="242" y="304"/>
                    <a:pt x="242" y="304"/>
                    <a:pt x="242" y="304"/>
                  </a:cubicBezTo>
                  <a:cubicBezTo>
                    <a:pt x="252" y="304"/>
                    <a:pt x="252" y="304"/>
                    <a:pt x="252" y="304"/>
                  </a:cubicBezTo>
                  <a:cubicBezTo>
                    <a:pt x="252" y="323"/>
                    <a:pt x="252" y="323"/>
                    <a:pt x="252" y="323"/>
                  </a:cubicBezTo>
                  <a:close/>
                  <a:moveTo>
                    <a:pt x="252" y="295"/>
                  </a:moveTo>
                  <a:cubicBezTo>
                    <a:pt x="242" y="295"/>
                    <a:pt x="242" y="295"/>
                    <a:pt x="242" y="295"/>
                  </a:cubicBezTo>
                  <a:cubicBezTo>
                    <a:pt x="242" y="276"/>
                    <a:pt x="242" y="276"/>
                    <a:pt x="242" y="276"/>
                  </a:cubicBezTo>
                  <a:cubicBezTo>
                    <a:pt x="252" y="276"/>
                    <a:pt x="252" y="276"/>
                    <a:pt x="252" y="276"/>
                  </a:cubicBezTo>
                  <a:cubicBezTo>
                    <a:pt x="252" y="295"/>
                    <a:pt x="252" y="295"/>
                    <a:pt x="252" y="295"/>
                  </a:cubicBezTo>
                  <a:close/>
                  <a:moveTo>
                    <a:pt x="252" y="266"/>
                  </a:moveTo>
                  <a:cubicBezTo>
                    <a:pt x="242" y="266"/>
                    <a:pt x="242" y="266"/>
                    <a:pt x="242" y="266"/>
                  </a:cubicBezTo>
                  <a:cubicBezTo>
                    <a:pt x="242" y="248"/>
                    <a:pt x="242" y="248"/>
                    <a:pt x="242" y="248"/>
                  </a:cubicBezTo>
                  <a:cubicBezTo>
                    <a:pt x="252" y="248"/>
                    <a:pt x="252" y="248"/>
                    <a:pt x="252" y="248"/>
                  </a:cubicBezTo>
                  <a:cubicBezTo>
                    <a:pt x="252" y="266"/>
                    <a:pt x="252" y="266"/>
                    <a:pt x="252" y="266"/>
                  </a:cubicBezTo>
                  <a:close/>
                  <a:moveTo>
                    <a:pt x="252" y="238"/>
                  </a:moveTo>
                  <a:cubicBezTo>
                    <a:pt x="242" y="238"/>
                    <a:pt x="242" y="238"/>
                    <a:pt x="242" y="238"/>
                  </a:cubicBezTo>
                  <a:cubicBezTo>
                    <a:pt x="242" y="219"/>
                    <a:pt x="242" y="219"/>
                    <a:pt x="242" y="219"/>
                  </a:cubicBezTo>
                  <a:cubicBezTo>
                    <a:pt x="252" y="219"/>
                    <a:pt x="252" y="219"/>
                    <a:pt x="252" y="219"/>
                  </a:cubicBezTo>
                  <a:cubicBezTo>
                    <a:pt x="252" y="238"/>
                    <a:pt x="252" y="238"/>
                    <a:pt x="252" y="238"/>
                  </a:cubicBezTo>
                  <a:close/>
                  <a:moveTo>
                    <a:pt x="252" y="210"/>
                  </a:moveTo>
                  <a:cubicBezTo>
                    <a:pt x="242" y="210"/>
                    <a:pt x="242" y="210"/>
                    <a:pt x="242" y="210"/>
                  </a:cubicBezTo>
                  <a:cubicBezTo>
                    <a:pt x="242" y="191"/>
                    <a:pt x="242" y="191"/>
                    <a:pt x="242" y="191"/>
                  </a:cubicBezTo>
                  <a:cubicBezTo>
                    <a:pt x="252" y="191"/>
                    <a:pt x="252" y="191"/>
                    <a:pt x="252" y="191"/>
                  </a:cubicBezTo>
                  <a:cubicBezTo>
                    <a:pt x="252" y="210"/>
                    <a:pt x="252" y="210"/>
                    <a:pt x="252" y="210"/>
                  </a:cubicBezTo>
                  <a:close/>
                  <a:moveTo>
                    <a:pt x="252" y="181"/>
                  </a:moveTo>
                  <a:cubicBezTo>
                    <a:pt x="242" y="181"/>
                    <a:pt x="242" y="181"/>
                    <a:pt x="242" y="181"/>
                  </a:cubicBezTo>
                  <a:cubicBezTo>
                    <a:pt x="242" y="163"/>
                    <a:pt x="242" y="163"/>
                    <a:pt x="242" y="163"/>
                  </a:cubicBezTo>
                  <a:cubicBezTo>
                    <a:pt x="252" y="163"/>
                    <a:pt x="252" y="163"/>
                    <a:pt x="252" y="163"/>
                  </a:cubicBezTo>
                  <a:cubicBezTo>
                    <a:pt x="252" y="181"/>
                    <a:pt x="252" y="181"/>
                    <a:pt x="252" y="181"/>
                  </a:cubicBezTo>
                  <a:close/>
                  <a:moveTo>
                    <a:pt x="252" y="153"/>
                  </a:moveTo>
                  <a:cubicBezTo>
                    <a:pt x="242" y="153"/>
                    <a:pt x="242" y="153"/>
                    <a:pt x="242" y="153"/>
                  </a:cubicBezTo>
                  <a:cubicBezTo>
                    <a:pt x="242" y="134"/>
                    <a:pt x="242" y="134"/>
                    <a:pt x="242" y="134"/>
                  </a:cubicBezTo>
                  <a:cubicBezTo>
                    <a:pt x="252" y="134"/>
                    <a:pt x="252" y="134"/>
                    <a:pt x="252" y="134"/>
                  </a:cubicBezTo>
                  <a:cubicBezTo>
                    <a:pt x="252" y="153"/>
                    <a:pt x="252" y="153"/>
                    <a:pt x="252" y="153"/>
                  </a:cubicBezTo>
                  <a:close/>
                  <a:moveTo>
                    <a:pt x="252" y="125"/>
                  </a:moveTo>
                  <a:cubicBezTo>
                    <a:pt x="242" y="125"/>
                    <a:pt x="242" y="125"/>
                    <a:pt x="242" y="125"/>
                  </a:cubicBezTo>
                  <a:cubicBezTo>
                    <a:pt x="241" y="107"/>
                    <a:pt x="241" y="107"/>
                    <a:pt x="241" y="107"/>
                  </a:cubicBezTo>
                  <a:cubicBezTo>
                    <a:pt x="250" y="105"/>
                    <a:pt x="250" y="105"/>
                    <a:pt x="250" y="105"/>
                  </a:cubicBezTo>
                  <a:cubicBezTo>
                    <a:pt x="252" y="125"/>
                    <a:pt x="252" y="125"/>
                    <a:pt x="252" y="125"/>
                  </a:cubicBezTo>
                  <a:close/>
                  <a:moveTo>
                    <a:pt x="249" y="96"/>
                  </a:moveTo>
                  <a:cubicBezTo>
                    <a:pt x="243" y="77"/>
                    <a:pt x="243" y="77"/>
                    <a:pt x="243" y="77"/>
                  </a:cubicBezTo>
                  <a:cubicBezTo>
                    <a:pt x="234" y="80"/>
                    <a:pt x="234" y="80"/>
                    <a:pt x="234" y="80"/>
                  </a:cubicBezTo>
                  <a:cubicBezTo>
                    <a:pt x="237" y="86"/>
                    <a:pt x="238" y="92"/>
                    <a:pt x="240" y="98"/>
                  </a:cubicBezTo>
                  <a:cubicBezTo>
                    <a:pt x="249" y="96"/>
                    <a:pt x="249" y="96"/>
                    <a:pt x="249" y="96"/>
                  </a:cubicBezTo>
                  <a:close/>
                  <a:moveTo>
                    <a:pt x="239" y="68"/>
                  </a:moveTo>
                  <a:cubicBezTo>
                    <a:pt x="227" y="52"/>
                    <a:pt x="227" y="52"/>
                    <a:pt x="227" y="52"/>
                  </a:cubicBezTo>
                  <a:cubicBezTo>
                    <a:pt x="220" y="58"/>
                    <a:pt x="220" y="58"/>
                    <a:pt x="220" y="58"/>
                  </a:cubicBezTo>
                  <a:cubicBezTo>
                    <a:pt x="231" y="72"/>
                    <a:pt x="231" y="72"/>
                    <a:pt x="231" y="72"/>
                  </a:cubicBezTo>
                  <a:cubicBezTo>
                    <a:pt x="239" y="68"/>
                    <a:pt x="239" y="68"/>
                    <a:pt x="239" y="68"/>
                  </a:cubicBezTo>
                  <a:close/>
                  <a:moveTo>
                    <a:pt x="219" y="45"/>
                  </a:moveTo>
                  <a:cubicBezTo>
                    <a:pt x="202" y="34"/>
                    <a:pt x="202" y="34"/>
                    <a:pt x="202" y="34"/>
                  </a:cubicBezTo>
                  <a:cubicBezTo>
                    <a:pt x="198" y="43"/>
                    <a:pt x="198" y="43"/>
                    <a:pt x="198" y="43"/>
                  </a:cubicBezTo>
                  <a:cubicBezTo>
                    <a:pt x="214" y="52"/>
                    <a:pt x="214" y="52"/>
                    <a:pt x="214" y="52"/>
                  </a:cubicBezTo>
                  <a:cubicBezTo>
                    <a:pt x="219" y="45"/>
                    <a:pt x="219" y="45"/>
                    <a:pt x="219" y="45"/>
                  </a:cubicBezTo>
                  <a:close/>
                  <a:moveTo>
                    <a:pt x="193" y="31"/>
                  </a:moveTo>
                  <a:cubicBezTo>
                    <a:pt x="174" y="26"/>
                    <a:pt x="174" y="26"/>
                    <a:pt x="174" y="26"/>
                  </a:cubicBezTo>
                  <a:cubicBezTo>
                    <a:pt x="173" y="36"/>
                    <a:pt x="173" y="36"/>
                    <a:pt x="173" y="36"/>
                  </a:cubicBezTo>
                  <a:cubicBezTo>
                    <a:pt x="190" y="40"/>
                    <a:pt x="190" y="40"/>
                    <a:pt x="190" y="40"/>
                  </a:cubicBezTo>
                  <a:cubicBezTo>
                    <a:pt x="193" y="31"/>
                    <a:pt x="193" y="31"/>
                    <a:pt x="193" y="31"/>
                  </a:cubicBezTo>
                  <a:close/>
                  <a:moveTo>
                    <a:pt x="164" y="25"/>
                  </a:moveTo>
                  <a:cubicBezTo>
                    <a:pt x="145" y="25"/>
                    <a:pt x="145" y="25"/>
                    <a:pt x="145" y="25"/>
                  </a:cubicBezTo>
                  <a:cubicBezTo>
                    <a:pt x="145" y="34"/>
                    <a:pt x="145" y="34"/>
                    <a:pt x="145" y="34"/>
                  </a:cubicBezTo>
                  <a:cubicBezTo>
                    <a:pt x="163" y="35"/>
                    <a:pt x="163" y="35"/>
                    <a:pt x="163" y="35"/>
                  </a:cubicBezTo>
                  <a:cubicBezTo>
                    <a:pt x="164" y="25"/>
                    <a:pt x="164" y="25"/>
                    <a:pt x="164" y="25"/>
                  </a:cubicBezTo>
                  <a:close/>
                  <a:moveTo>
                    <a:pt x="136" y="25"/>
                  </a:moveTo>
                  <a:cubicBezTo>
                    <a:pt x="117" y="25"/>
                    <a:pt x="117" y="25"/>
                    <a:pt x="117" y="25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36" y="34"/>
                    <a:pt x="136" y="34"/>
                    <a:pt x="136" y="34"/>
                  </a:cubicBezTo>
                  <a:cubicBezTo>
                    <a:pt x="136" y="25"/>
                    <a:pt x="136" y="25"/>
                    <a:pt x="136" y="25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36" name="Freeform 45"/>
            <p:cNvSpPr>
              <a:spLocks noEditPoints="1"/>
            </p:cNvSpPr>
            <p:nvPr/>
          </p:nvSpPr>
          <p:spPr bwMode="auto">
            <a:xfrm>
              <a:off x="3710513" y="3335670"/>
              <a:ext cx="512627" cy="74598"/>
            </a:xfrm>
            <a:custGeom>
              <a:avLst/>
              <a:gdLst>
                <a:gd name="T0" fmla="*/ 98 w 458"/>
                <a:gd name="T1" fmla="*/ 28 h 67"/>
                <a:gd name="T2" fmla="*/ 121 w 458"/>
                <a:gd name="T3" fmla="*/ 39 h 67"/>
                <a:gd name="T4" fmla="*/ 121 w 458"/>
                <a:gd name="T5" fmla="*/ 28 h 67"/>
                <a:gd name="T6" fmla="*/ 69 w 458"/>
                <a:gd name="T7" fmla="*/ 0 h 67"/>
                <a:gd name="T8" fmla="*/ 88 w 458"/>
                <a:gd name="T9" fmla="*/ 28 h 67"/>
                <a:gd name="T10" fmla="*/ 69 w 458"/>
                <a:gd name="T11" fmla="*/ 39 h 67"/>
                <a:gd name="T12" fmla="*/ 0 w 458"/>
                <a:gd name="T13" fmla="*/ 33 h 67"/>
                <a:gd name="T14" fmla="*/ 458 w 458"/>
                <a:gd name="T15" fmla="*/ 28 h 67"/>
                <a:gd name="T16" fmla="*/ 435 w 458"/>
                <a:gd name="T17" fmla="*/ 39 h 67"/>
                <a:gd name="T18" fmla="*/ 458 w 458"/>
                <a:gd name="T19" fmla="*/ 28 h 67"/>
                <a:gd name="T20" fmla="*/ 424 w 458"/>
                <a:gd name="T21" fmla="*/ 28 h 67"/>
                <a:gd name="T22" fmla="*/ 402 w 458"/>
                <a:gd name="T23" fmla="*/ 39 h 67"/>
                <a:gd name="T24" fmla="*/ 424 w 458"/>
                <a:gd name="T25" fmla="*/ 28 h 67"/>
                <a:gd name="T26" fmla="*/ 391 w 458"/>
                <a:gd name="T27" fmla="*/ 28 h 67"/>
                <a:gd name="T28" fmla="*/ 368 w 458"/>
                <a:gd name="T29" fmla="*/ 39 h 67"/>
                <a:gd name="T30" fmla="*/ 391 w 458"/>
                <a:gd name="T31" fmla="*/ 28 h 67"/>
                <a:gd name="T32" fmla="*/ 356 w 458"/>
                <a:gd name="T33" fmla="*/ 28 h 67"/>
                <a:gd name="T34" fmla="*/ 334 w 458"/>
                <a:gd name="T35" fmla="*/ 39 h 67"/>
                <a:gd name="T36" fmla="*/ 356 w 458"/>
                <a:gd name="T37" fmla="*/ 28 h 67"/>
                <a:gd name="T38" fmla="*/ 323 w 458"/>
                <a:gd name="T39" fmla="*/ 28 h 67"/>
                <a:gd name="T40" fmla="*/ 301 w 458"/>
                <a:gd name="T41" fmla="*/ 39 h 67"/>
                <a:gd name="T42" fmla="*/ 323 w 458"/>
                <a:gd name="T43" fmla="*/ 28 h 67"/>
                <a:gd name="T44" fmla="*/ 290 w 458"/>
                <a:gd name="T45" fmla="*/ 28 h 67"/>
                <a:gd name="T46" fmla="*/ 267 w 458"/>
                <a:gd name="T47" fmla="*/ 39 h 67"/>
                <a:gd name="T48" fmla="*/ 290 w 458"/>
                <a:gd name="T49" fmla="*/ 28 h 67"/>
                <a:gd name="T50" fmla="*/ 255 w 458"/>
                <a:gd name="T51" fmla="*/ 28 h 67"/>
                <a:gd name="T52" fmla="*/ 233 w 458"/>
                <a:gd name="T53" fmla="*/ 39 h 67"/>
                <a:gd name="T54" fmla="*/ 255 w 458"/>
                <a:gd name="T55" fmla="*/ 28 h 67"/>
                <a:gd name="T56" fmla="*/ 222 w 458"/>
                <a:gd name="T57" fmla="*/ 28 h 67"/>
                <a:gd name="T58" fmla="*/ 199 w 458"/>
                <a:gd name="T59" fmla="*/ 39 h 67"/>
                <a:gd name="T60" fmla="*/ 222 w 458"/>
                <a:gd name="T61" fmla="*/ 28 h 67"/>
                <a:gd name="T62" fmla="*/ 189 w 458"/>
                <a:gd name="T63" fmla="*/ 28 h 67"/>
                <a:gd name="T64" fmla="*/ 166 w 458"/>
                <a:gd name="T65" fmla="*/ 39 h 67"/>
                <a:gd name="T66" fmla="*/ 189 w 458"/>
                <a:gd name="T67" fmla="*/ 28 h 67"/>
                <a:gd name="T68" fmla="*/ 154 w 458"/>
                <a:gd name="T69" fmla="*/ 28 h 67"/>
                <a:gd name="T70" fmla="*/ 132 w 458"/>
                <a:gd name="T71" fmla="*/ 39 h 67"/>
                <a:gd name="T72" fmla="*/ 154 w 458"/>
                <a:gd name="T73" fmla="*/ 2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8" h="67">
                  <a:moveTo>
                    <a:pt x="121" y="28"/>
                  </a:moveTo>
                  <a:lnTo>
                    <a:pt x="98" y="28"/>
                  </a:lnTo>
                  <a:lnTo>
                    <a:pt x="98" y="39"/>
                  </a:lnTo>
                  <a:lnTo>
                    <a:pt x="121" y="39"/>
                  </a:lnTo>
                  <a:lnTo>
                    <a:pt x="121" y="28"/>
                  </a:lnTo>
                  <a:lnTo>
                    <a:pt x="121" y="28"/>
                  </a:lnTo>
                  <a:close/>
                  <a:moveTo>
                    <a:pt x="0" y="33"/>
                  </a:moveTo>
                  <a:lnTo>
                    <a:pt x="69" y="0"/>
                  </a:lnTo>
                  <a:lnTo>
                    <a:pt x="69" y="28"/>
                  </a:lnTo>
                  <a:lnTo>
                    <a:pt x="88" y="28"/>
                  </a:lnTo>
                  <a:lnTo>
                    <a:pt x="88" y="39"/>
                  </a:lnTo>
                  <a:lnTo>
                    <a:pt x="69" y="39"/>
                  </a:lnTo>
                  <a:lnTo>
                    <a:pt x="69" y="67"/>
                  </a:lnTo>
                  <a:lnTo>
                    <a:pt x="0" y="33"/>
                  </a:lnTo>
                  <a:lnTo>
                    <a:pt x="0" y="33"/>
                  </a:lnTo>
                  <a:close/>
                  <a:moveTo>
                    <a:pt x="458" y="28"/>
                  </a:moveTo>
                  <a:lnTo>
                    <a:pt x="435" y="28"/>
                  </a:lnTo>
                  <a:lnTo>
                    <a:pt x="435" y="39"/>
                  </a:lnTo>
                  <a:lnTo>
                    <a:pt x="458" y="39"/>
                  </a:lnTo>
                  <a:lnTo>
                    <a:pt x="458" y="28"/>
                  </a:lnTo>
                  <a:lnTo>
                    <a:pt x="458" y="28"/>
                  </a:lnTo>
                  <a:close/>
                  <a:moveTo>
                    <a:pt x="424" y="28"/>
                  </a:moveTo>
                  <a:lnTo>
                    <a:pt x="402" y="28"/>
                  </a:lnTo>
                  <a:lnTo>
                    <a:pt x="402" y="39"/>
                  </a:lnTo>
                  <a:lnTo>
                    <a:pt x="424" y="39"/>
                  </a:lnTo>
                  <a:lnTo>
                    <a:pt x="424" y="28"/>
                  </a:lnTo>
                  <a:lnTo>
                    <a:pt x="424" y="28"/>
                  </a:lnTo>
                  <a:close/>
                  <a:moveTo>
                    <a:pt x="391" y="28"/>
                  </a:moveTo>
                  <a:lnTo>
                    <a:pt x="368" y="28"/>
                  </a:lnTo>
                  <a:lnTo>
                    <a:pt x="368" y="39"/>
                  </a:lnTo>
                  <a:lnTo>
                    <a:pt x="391" y="39"/>
                  </a:lnTo>
                  <a:lnTo>
                    <a:pt x="391" y="28"/>
                  </a:lnTo>
                  <a:lnTo>
                    <a:pt x="391" y="28"/>
                  </a:lnTo>
                  <a:close/>
                  <a:moveTo>
                    <a:pt x="356" y="28"/>
                  </a:moveTo>
                  <a:lnTo>
                    <a:pt x="334" y="28"/>
                  </a:lnTo>
                  <a:lnTo>
                    <a:pt x="334" y="39"/>
                  </a:lnTo>
                  <a:lnTo>
                    <a:pt x="356" y="39"/>
                  </a:lnTo>
                  <a:lnTo>
                    <a:pt x="356" y="28"/>
                  </a:lnTo>
                  <a:lnTo>
                    <a:pt x="356" y="28"/>
                  </a:lnTo>
                  <a:close/>
                  <a:moveTo>
                    <a:pt x="323" y="28"/>
                  </a:moveTo>
                  <a:lnTo>
                    <a:pt x="301" y="28"/>
                  </a:lnTo>
                  <a:lnTo>
                    <a:pt x="301" y="39"/>
                  </a:lnTo>
                  <a:lnTo>
                    <a:pt x="323" y="39"/>
                  </a:lnTo>
                  <a:lnTo>
                    <a:pt x="323" y="28"/>
                  </a:lnTo>
                  <a:lnTo>
                    <a:pt x="323" y="28"/>
                  </a:lnTo>
                  <a:close/>
                  <a:moveTo>
                    <a:pt x="290" y="28"/>
                  </a:moveTo>
                  <a:lnTo>
                    <a:pt x="267" y="28"/>
                  </a:lnTo>
                  <a:lnTo>
                    <a:pt x="267" y="39"/>
                  </a:lnTo>
                  <a:lnTo>
                    <a:pt x="290" y="39"/>
                  </a:lnTo>
                  <a:lnTo>
                    <a:pt x="290" y="28"/>
                  </a:lnTo>
                  <a:lnTo>
                    <a:pt x="290" y="28"/>
                  </a:lnTo>
                  <a:close/>
                  <a:moveTo>
                    <a:pt x="255" y="28"/>
                  </a:moveTo>
                  <a:lnTo>
                    <a:pt x="233" y="28"/>
                  </a:lnTo>
                  <a:lnTo>
                    <a:pt x="233" y="39"/>
                  </a:lnTo>
                  <a:lnTo>
                    <a:pt x="255" y="39"/>
                  </a:lnTo>
                  <a:lnTo>
                    <a:pt x="255" y="28"/>
                  </a:lnTo>
                  <a:lnTo>
                    <a:pt x="255" y="28"/>
                  </a:lnTo>
                  <a:close/>
                  <a:moveTo>
                    <a:pt x="222" y="28"/>
                  </a:moveTo>
                  <a:lnTo>
                    <a:pt x="199" y="28"/>
                  </a:lnTo>
                  <a:lnTo>
                    <a:pt x="199" y="39"/>
                  </a:lnTo>
                  <a:lnTo>
                    <a:pt x="222" y="39"/>
                  </a:lnTo>
                  <a:lnTo>
                    <a:pt x="222" y="28"/>
                  </a:lnTo>
                  <a:lnTo>
                    <a:pt x="222" y="28"/>
                  </a:lnTo>
                  <a:close/>
                  <a:moveTo>
                    <a:pt x="189" y="28"/>
                  </a:moveTo>
                  <a:lnTo>
                    <a:pt x="166" y="28"/>
                  </a:lnTo>
                  <a:lnTo>
                    <a:pt x="166" y="39"/>
                  </a:lnTo>
                  <a:lnTo>
                    <a:pt x="189" y="39"/>
                  </a:lnTo>
                  <a:lnTo>
                    <a:pt x="189" y="28"/>
                  </a:lnTo>
                  <a:lnTo>
                    <a:pt x="189" y="28"/>
                  </a:lnTo>
                  <a:close/>
                  <a:moveTo>
                    <a:pt x="154" y="28"/>
                  </a:moveTo>
                  <a:lnTo>
                    <a:pt x="132" y="28"/>
                  </a:lnTo>
                  <a:lnTo>
                    <a:pt x="132" y="39"/>
                  </a:lnTo>
                  <a:lnTo>
                    <a:pt x="154" y="39"/>
                  </a:lnTo>
                  <a:lnTo>
                    <a:pt x="154" y="28"/>
                  </a:lnTo>
                  <a:lnTo>
                    <a:pt x="154" y="2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37" name="Freeform 46"/>
            <p:cNvSpPr>
              <a:spLocks noEditPoints="1"/>
            </p:cNvSpPr>
            <p:nvPr/>
          </p:nvSpPr>
          <p:spPr bwMode="auto">
            <a:xfrm>
              <a:off x="4208856" y="2150024"/>
              <a:ext cx="438035" cy="76186"/>
            </a:xfrm>
            <a:custGeom>
              <a:avLst/>
              <a:gdLst>
                <a:gd name="T0" fmla="*/ 121 w 391"/>
                <a:gd name="T1" fmla="*/ 28 h 69"/>
                <a:gd name="T2" fmla="*/ 98 w 391"/>
                <a:gd name="T3" fmla="*/ 28 h 69"/>
                <a:gd name="T4" fmla="*/ 98 w 391"/>
                <a:gd name="T5" fmla="*/ 40 h 69"/>
                <a:gd name="T6" fmla="*/ 121 w 391"/>
                <a:gd name="T7" fmla="*/ 40 h 69"/>
                <a:gd name="T8" fmla="*/ 121 w 391"/>
                <a:gd name="T9" fmla="*/ 28 h 69"/>
                <a:gd name="T10" fmla="*/ 121 w 391"/>
                <a:gd name="T11" fmla="*/ 28 h 69"/>
                <a:gd name="T12" fmla="*/ 0 w 391"/>
                <a:gd name="T13" fmla="*/ 34 h 69"/>
                <a:gd name="T14" fmla="*/ 69 w 391"/>
                <a:gd name="T15" fmla="*/ 0 h 69"/>
                <a:gd name="T16" fmla="*/ 69 w 391"/>
                <a:gd name="T17" fmla="*/ 28 h 69"/>
                <a:gd name="T18" fmla="*/ 88 w 391"/>
                <a:gd name="T19" fmla="*/ 28 h 69"/>
                <a:gd name="T20" fmla="*/ 88 w 391"/>
                <a:gd name="T21" fmla="*/ 40 h 69"/>
                <a:gd name="T22" fmla="*/ 69 w 391"/>
                <a:gd name="T23" fmla="*/ 40 h 69"/>
                <a:gd name="T24" fmla="*/ 69 w 391"/>
                <a:gd name="T25" fmla="*/ 69 h 69"/>
                <a:gd name="T26" fmla="*/ 0 w 391"/>
                <a:gd name="T27" fmla="*/ 34 h 69"/>
                <a:gd name="T28" fmla="*/ 0 w 391"/>
                <a:gd name="T29" fmla="*/ 34 h 69"/>
                <a:gd name="T30" fmla="*/ 391 w 391"/>
                <a:gd name="T31" fmla="*/ 28 h 69"/>
                <a:gd name="T32" fmla="*/ 368 w 391"/>
                <a:gd name="T33" fmla="*/ 28 h 69"/>
                <a:gd name="T34" fmla="*/ 368 w 391"/>
                <a:gd name="T35" fmla="*/ 40 h 69"/>
                <a:gd name="T36" fmla="*/ 391 w 391"/>
                <a:gd name="T37" fmla="*/ 40 h 69"/>
                <a:gd name="T38" fmla="*/ 391 w 391"/>
                <a:gd name="T39" fmla="*/ 28 h 69"/>
                <a:gd name="T40" fmla="*/ 391 w 391"/>
                <a:gd name="T41" fmla="*/ 28 h 69"/>
                <a:gd name="T42" fmla="*/ 357 w 391"/>
                <a:gd name="T43" fmla="*/ 28 h 69"/>
                <a:gd name="T44" fmla="*/ 335 w 391"/>
                <a:gd name="T45" fmla="*/ 28 h 69"/>
                <a:gd name="T46" fmla="*/ 335 w 391"/>
                <a:gd name="T47" fmla="*/ 40 h 69"/>
                <a:gd name="T48" fmla="*/ 357 w 391"/>
                <a:gd name="T49" fmla="*/ 40 h 69"/>
                <a:gd name="T50" fmla="*/ 357 w 391"/>
                <a:gd name="T51" fmla="*/ 28 h 69"/>
                <a:gd name="T52" fmla="*/ 357 w 391"/>
                <a:gd name="T53" fmla="*/ 28 h 69"/>
                <a:gd name="T54" fmla="*/ 323 w 391"/>
                <a:gd name="T55" fmla="*/ 28 h 69"/>
                <a:gd name="T56" fmla="*/ 301 w 391"/>
                <a:gd name="T57" fmla="*/ 28 h 69"/>
                <a:gd name="T58" fmla="*/ 301 w 391"/>
                <a:gd name="T59" fmla="*/ 40 h 69"/>
                <a:gd name="T60" fmla="*/ 323 w 391"/>
                <a:gd name="T61" fmla="*/ 40 h 69"/>
                <a:gd name="T62" fmla="*/ 323 w 391"/>
                <a:gd name="T63" fmla="*/ 28 h 69"/>
                <a:gd name="T64" fmla="*/ 323 w 391"/>
                <a:gd name="T65" fmla="*/ 28 h 69"/>
                <a:gd name="T66" fmla="*/ 290 w 391"/>
                <a:gd name="T67" fmla="*/ 28 h 69"/>
                <a:gd name="T68" fmla="*/ 267 w 391"/>
                <a:gd name="T69" fmla="*/ 28 h 69"/>
                <a:gd name="T70" fmla="*/ 267 w 391"/>
                <a:gd name="T71" fmla="*/ 40 h 69"/>
                <a:gd name="T72" fmla="*/ 290 w 391"/>
                <a:gd name="T73" fmla="*/ 40 h 69"/>
                <a:gd name="T74" fmla="*/ 290 w 391"/>
                <a:gd name="T75" fmla="*/ 28 h 69"/>
                <a:gd name="T76" fmla="*/ 290 w 391"/>
                <a:gd name="T77" fmla="*/ 28 h 69"/>
                <a:gd name="T78" fmla="*/ 255 w 391"/>
                <a:gd name="T79" fmla="*/ 28 h 69"/>
                <a:gd name="T80" fmla="*/ 234 w 391"/>
                <a:gd name="T81" fmla="*/ 28 h 69"/>
                <a:gd name="T82" fmla="*/ 234 w 391"/>
                <a:gd name="T83" fmla="*/ 40 h 69"/>
                <a:gd name="T84" fmla="*/ 255 w 391"/>
                <a:gd name="T85" fmla="*/ 40 h 69"/>
                <a:gd name="T86" fmla="*/ 255 w 391"/>
                <a:gd name="T87" fmla="*/ 28 h 69"/>
                <a:gd name="T88" fmla="*/ 255 w 391"/>
                <a:gd name="T89" fmla="*/ 28 h 69"/>
                <a:gd name="T90" fmla="*/ 222 w 391"/>
                <a:gd name="T91" fmla="*/ 28 h 69"/>
                <a:gd name="T92" fmla="*/ 200 w 391"/>
                <a:gd name="T93" fmla="*/ 28 h 69"/>
                <a:gd name="T94" fmla="*/ 200 w 391"/>
                <a:gd name="T95" fmla="*/ 40 h 69"/>
                <a:gd name="T96" fmla="*/ 222 w 391"/>
                <a:gd name="T97" fmla="*/ 40 h 69"/>
                <a:gd name="T98" fmla="*/ 222 w 391"/>
                <a:gd name="T99" fmla="*/ 28 h 69"/>
                <a:gd name="T100" fmla="*/ 222 w 391"/>
                <a:gd name="T101" fmla="*/ 28 h 69"/>
                <a:gd name="T102" fmla="*/ 189 w 391"/>
                <a:gd name="T103" fmla="*/ 28 h 69"/>
                <a:gd name="T104" fmla="*/ 166 w 391"/>
                <a:gd name="T105" fmla="*/ 28 h 69"/>
                <a:gd name="T106" fmla="*/ 166 w 391"/>
                <a:gd name="T107" fmla="*/ 40 h 69"/>
                <a:gd name="T108" fmla="*/ 189 w 391"/>
                <a:gd name="T109" fmla="*/ 40 h 69"/>
                <a:gd name="T110" fmla="*/ 189 w 391"/>
                <a:gd name="T111" fmla="*/ 28 h 69"/>
                <a:gd name="T112" fmla="*/ 189 w 391"/>
                <a:gd name="T113" fmla="*/ 28 h 69"/>
                <a:gd name="T114" fmla="*/ 154 w 391"/>
                <a:gd name="T115" fmla="*/ 28 h 69"/>
                <a:gd name="T116" fmla="*/ 133 w 391"/>
                <a:gd name="T117" fmla="*/ 28 h 69"/>
                <a:gd name="T118" fmla="*/ 133 w 391"/>
                <a:gd name="T119" fmla="*/ 40 h 69"/>
                <a:gd name="T120" fmla="*/ 154 w 391"/>
                <a:gd name="T121" fmla="*/ 40 h 69"/>
                <a:gd name="T122" fmla="*/ 154 w 391"/>
                <a:gd name="T123" fmla="*/ 28 h 69"/>
                <a:gd name="T124" fmla="*/ 154 w 391"/>
                <a:gd name="T125" fmla="*/ 2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91" h="69">
                  <a:moveTo>
                    <a:pt x="121" y="28"/>
                  </a:moveTo>
                  <a:lnTo>
                    <a:pt x="98" y="28"/>
                  </a:lnTo>
                  <a:lnTo>
                    <a:pt x="98" y="40"/>
                  </a:lnTo>
                  <a:lnTo>
                    <a:pt x="121" y="40"/>
                  </a:lnTo>
                  <a:lnTo>
                    <a:pt x="121" y="28"/>
                  </a:lnTo>
                  <a:lnTo>
                    <a:pt x="121" y="28"/>
                  </a:lnTo>
                  <a:close/>
                  <a:moveTo>
                    <a:pt x="0" y="34"/>
                  </a:moveTo>
                  <a:lnTo>
                    <a:pt x="69" y="0"/>
                  </a:lnTo>
                  <a:lnTo>
                    <a:pt x="69" y="28"/>
                  </a:lnTo>
                  <a:lnTo>
                    <a:pt x="88" y="28"/>
                  </a:lnTo>
                  <a:lnTo>
                    <a:pt x="88" y="40"/>
                  </a:lnTo>
                  <a:lnTo>
                    <a:pt x="69" y="40"/>
                  </a:lnTo>
                  <a:lnTo>
                    <a:pt x="69" y="69"/>
                  </a:lnTo>
                  <a:lnTo>
                    <a:pt x="0" y="34"/>
                  </a:lnTo>
                  <a:lnTo>
                    <a:pt x="0" y="34"/>
                  </a:lnTo>
                  <a:close/>
                  <a:moveTo>
                    <a:pt x="391" y="28"/>
                  </a:moveTo>
                  <a:lnTo>
                    <a:pt x="368" y="28"/>
                  </a:lnTo>
                  <a:lnTo>
                    <a:pt x="368" y="40"/>
                  </a:lnTo>
                  <a:lnTo>
                    <a:pt x="391" y="40"/>
                  </a:lnTo>
                  <a:lnTo>
                    <a:pt x="391" y="28"/>
                  </a:lnTo>
                  <a:lnTo>
                    <a:pt x="391" y="28"/>
                  </a:lnTo>
                  <a:close/>
                  <a:moveTo>
                    <a:pt x="357" y="28"/>
                  </a:moveTo>
                  <a:lnTo>
                    <a:pt x="335" y="28"/>
                  </a:lnTo>
                  <a:lnTo>
                    <a:pt x="335" y="40"/>
                  </a:lnTo>
                  <a:lnTo>
                    <a:pt x="357" y="40"/>
                  </a:lnTo>
                  <a:lnTo>
                    <a:pt x="357" y="28"/>
                  </a:lnTo>
                  <a:lnTo>
                    <a:pt x="357" y="28"/>
                  </a:lnTo>
                  <a:close/>
                  <a:moveTo>
                    <a:pt x="323" y="28"/>
                  </a:moveTo>
                  <a:lnTo>
                    <a:pt x="301" y="28"/>
                  </a:lnTo>
                  <a:lnTo>
                    <a:pt x="301" y="40"/>
                  </a:lnTo>
                  <a:lnTo>
                    <a:pt x="323" y="40"/>
                  </a:lnTo>
                  <a:lnTo>
                    <a:pt x="323" y="28"/>
                  </a:lnTo>
                  <a:lnTo>
                    <a:pt x="323" y="28"/>
                  </a:lnTo>
                  <a:close/>
                  <a:moveTo>
                    <a:pt x="290" y="28"/>
                  </a:moveTo>
                  <a:lnTo>
                    <a:pt x="267" y="28"/>
                  </a:lnTo>
                  <a:lnTo>
                    <a:pt x="267" y="40"/>
                  </a:lnTo>
                  <a:lnTo>
                    <a:pt x="290" y="40"/>
                  </a:lnTo>
                  <a:lnTo>
                    <a:pt x="290" y="28"/>
                  </a:lnTo>
                  <a:lnTo>
                    <a:pt x="290" y="28"/>
                  </a:lnTo>
                  <a:close/>
                  <a:moveTo>
                    <a:pt x="255" y="28"/>
                  </a:moveTo>
                  <a:lnTo>
                    <a:pt x="234" y="28"/>
                  </a:lnTo>
                  <a:lnTo>
                    <a:pt x="234" y="40"/>
                  </a:lnTo>
                  <a:lnTo>
                    <a:pt x="255" y="40"/>
                  </a:lnTo>
                  <a:lnTo>
                    <a:pt x="255" y="28"/>
                  </a:lnTo>
                  <a:lnTo>
                    <a:pt x="255" y="28"/>
                  </a:lnTo>
                  <a:close/>
                  <a:moveTo>
                    <a:pt x="222" y="28"/>
                  </a:moveTo>
                  <a:lnTo>
                    <a:pt x="200" y="28"/>
                  </a:lnTo>
                  <a:lnTo>
                    <a:pt x="200" y="40"/>
                  </a:lnTo>
                  <a:lnTo>
                    <a:pt x="222" y="40"/>
                  </a:lnTo>
                  <a:lnTo>
                    <a:pt x="222" y="28"/>
                  </a:lnTo>
                  <a:lnTo>
                    <a:pt x="222" y="28"/>
                  </a:lnTo>
                  <a:close/>
                  <a:moveTo>
                    <a:pt x="189" y="28"/>
                  </a:moveTo>
                  <a:lnTo>
                    <a:pt x="166" y="28"/>
                  </a:lnTo>
                  <a:lnTo>
                    <a:pt x="166" y="40"/>
                  </a:lnTo>
                  <a:lnTo>
                    <a:pt x="189" y="40"/>
                  </a:lnTo>
                  <a:lnTo>
                    <a:pt x="189" y="28"/>
                  </a:lnTo>
                  <a:lnTo>
                    <a:pt x="189" y="28"/>
                  </a:lnTo>
                  <a:close/>
                  <a:moveTo>
                    <a:pt x="154" y="28"/>
                  </a:moveTo>
                  <a:lnTo>
                    <a:pt x="133" y="28"/>
                  </a:lnTo>
                  <a:lnTo>
                    <a:pt x="133" y="40"/>
                  </a:lnTo>
                  <a:lnTo>
                    <a:pt x="154" y="40"/>
                  </a:lnTo>
                  <a:lnTo>
                    <a:pt x="154" y="28"/>
                  </a:lnTo>
                  <a:lnTo>
                    <a:pt x="154" y="2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38" name="Freeform 47"/>
            <p:cNvSpPr>
              <a:spLocks noEditPoints="1"/>
            </p:cNvSpPr>
            <p:nvPr/>
          </p:nvSpPr>
          <p:spPr bwMode="auto">
            <a:xfrm>
              <a:off x="2989977" y="2676978"/>
              <a:ext cx="1452180" cy="76186"/>
            </a:xfrm>
            <a:custGeom>
              <a:avLst/>
              <a:gdLst>
                <a:gd name="T0" fmla="*/ 120 w 1298"/>
                <a:gd name="T1" fmla="*/ 40 h 69"/>
                <a:gd name="T2" fmla="*/ 132 w 1298"/>
                <a:gd name="T3" fmla="*/ 28 h 69"/>
                <a:gd name="T4" fmla="*/ 155 w 1298"/>
                <a:gd name="T5" fmla="*/ 28 h 69"/>
                <a:gd name="T6" fmla="*/ 188 w 1298"/>
                <a:gd name="T7" fmla="*/ 40 h 69"/>
                <a:gd name="T8" fmla="*/ 199 w 1298"/>
                <a:gd name="T9" fmla="*/ 28 h 69"/>
                <a:gd name="T10" fmla="*/ 221 w 1298"/>
                <a:gd name="T11" fmla="*/ 28 h 69"/>
                <a:gd name="T12" fmla="*/ 256 w 1298"/>
                <a:gd name="T13" fmla="*/ 40 h 69"/>
                <a:gd name="T14" fmla="*/ 267 w 1298"/>
                <a:gd name="T15" fmla="*/ 28 h 69"/>
                <a:gd name="T16" fmla="*/ 289 w 1298"/>
                <a:gd name="T17" fmla="*/ 28 h 69"/>
                <a:gd name="T18" fmla="*/ 322 w 1298"/>
                <a:gd name="T19" fmla="*/ 40 h 69"/>
                <a:gd name="T20" fmla="*/ 353 w 1298"/>
                <a:gd name="T21" fmla="*/ 40 h 69"/>
                <a:gd name="T22" fmla="*/ 333 w 1298"/>
                <a:gd name="T23" fmla="*/ 40 h 69"/>
                <a:gd name="T24" fmla="*/ 388 w 1298"/>
                <a:gd name="T25" fmla="*/ 40 h 69"/>
                <a:gd name="T26" fmla="*/ 399 w 1298"/>
                <a:gd name="T27" fmla="*/ 28 h 69"/>
                <a:gd name="T28" fmla="*/ 399 w 1298"/>
                <a:gd name="T29" fmla="*/ 40 h 69"/>
                <a:gd name="T30" fmla="*/ 455 w 1298"/>
                <a:gd name="T31" fmla="*/ 40 h 69"/>
                <a:gd name="T32" fmla="*/ 466 w 1298"/>
                <a:gd name="T33" fmla="*/ 28 h 69"/>
                <a:gd name="T34" fmla="*/ 466 w 1298"/>
                <a:gd name="T35" fmla="*/ 40 h 69"/>
                <a:gd name="T36" fmla="*/ 522 w 1298"/>
                <a:gd name="T37" fmla="*/ 40 h 69"/>
                <a:gd name="T38" fmla="*/ 534 w 1298"/>
                <a:gd name="T39" fmla="*/ 28 h 69"/>
                <a:gd name="T40" fmla="*/ 534 w 1298"/>
                <a:gd name="T41" fmla="*/ 40 h 69"/>
                <a:gd name="T42" fmla="*/ 590 w 1298"/>
                <a:gd name="T43" fmla="*/ 40 h 69"/>
                <a:gd name="T44" fmla="*/ 601 w 1298"/>
                <a:gd name="T45" fmla="*/ 28 h 69"/>
                <a:gd name="T46" fmla="*/ 601 w 1298"/>
                <a:gd name="T47" fmla="*/ 40 h 69"/>
                <a:gd name="T48" fmla="*/ 657 w 1298"/>
                <a:gd name="T49" fmla="*/ 40 h 69"/>
                <a:gd name="T50" fmla="*/ 669 w 1298"/>
                <a:gd name="T51" fmla="*/ 28 h 69"/>
                <a:gd name="T52" fmla="*/ 669 w 1298"/>
                <a:gd name="T53" fmla="*/ 40 h 69"/>
                <a:gd name="T54" fmla="*/ 725 w 1298"/>
                <a:gd name="T55" fmla="*/ 40 h 69"/>
                <a:gd name="T56" fmla="*/ 736 w 1298"/>
                <a:gd name="T57" fmla="*/ 28 h 69"/>
                <a:gd name="T58" fmla="*/ 736 w 1298"/>
                <a:gd name="T59" fmla="*/ 40 h 69"/>
                <a:gd name="T60" fmla="*/ 792 w 1298"/>
                <a:gd name="T61" fmla="*/ 40 h 69"/>
                <a:gd name="T62" fmla="*/ 803 w 1298"/>
                <a:gd name="T63" fmla="*/ 28 h 69"/>
                <a:gd name="T64" fmla="*/ 803 w 1298"/>
                <a:gd name="T65" fmla="*/ 40 h 69"/>
                <a:gd name="T66" fmla="*/ 859 w 1298"/>
                <a:gd name="T67" fmla="*/ 40 h 69"/>
                <a:gd name="T68" fmla="*/ 871 w 1298"/>
                <a:gd name="T69" fmla="*/ 28 h 69"/>
                <a:gd name="T70" fmla="*/ 871 w 1298"/>
                <a:gd name="T71" fmla="*/ 40 h 69"/>
                <a:gd name="T72" fmla="*/ 927 w 1298"/>
                <a:gd name="T73" fmla="*/ 40 h 69"/>
                <a:gd name="T74" fmla="*/ 939 w 1298"/>
                <a:gd name="T75" fmla="*/ 28 h 69"/>
                <a:gd name="T76" fmla="*/ 939 w 1298"/>
                <a:gd name="T77" fmla="*/ 40 h 69"/>
                <a:gd name="T78" fmla="*/ 995 w 1298"/>
                <a:gd name="T79" fmla="*/ 40 h 69"/>
                <a:gd name="T80" fmla="*/ 1005 w 1298"/>
                <a:gd name="T81" fmla="*/ 28 h 69"/>
                <a:gd name="T82" fmla="*/ 1005 w 1298"/>
                <a:gd name="T83" fmla="*/ 40 h 69"/>
                <a:gd name="T84" fmla="*/ 1061 w 1298"/>
                <a:gd name="T85" fmla="*/ 40 h 69"/>
                <a:gd name="T86" fmla="*/ 1073 w 1298"/>
                <a:gd name="T87" fmla="*/ 28 h 69"/>
                <a:gd name="T88" fmla="*/ 1073 w 1298"/>
                <a:gd name="T89" fmla="*/ 40 h 69"/>
                <a:gd name="T90" fmla="*/ 1129 w 1298"/>
                <a:gd name="T91" fmla="*/ 40 h 69"/>
                <a:gd name="T92" fmla="*/ 1141 w 1298"/>
                <a:gd name="T93" fmla="*/ 28 h 69"/>
                <a:gd name="T94" fmla="*/ 1141 w 1298"/>
                <a:gd name="T95" fmla="*/ 40 h 69"/>
                <a:gd name="T96" fmla="*/ 1197 w 1298"/>
                <a:gd name="T97" fmla="*/ 40 h 69"/>
                <a:gd name="T98" fmla="*/ 1207 w 1298"/>
                <a:gd name="T99" fmla="*/ 28 h 69"/>
                <a:gd name="T100" fmla="*/ 1207 w 1298"/>
                <a:gd name="T101" fmla="*/ 40 h 69"/>
                <a:gd name="T102" fmla="*/ 1265 w 1298"/>
                <a:gd name="T103" fmla="*/ 40 h 69"/>
                <a:gd name="T104" fmla="*/ 1275 w 1298"/>
                <a:gd name="T105" fmla="*/ 28 h 69"/>
                <a:gd name="T106" fmla="*/ 1275 w 1298"/>
                <a:gd name="T107" fmla="*/ 40 h 69"/>
                <a:gd name="T108" fmla="*/ 88 w 1298"/>
                <a:gd name="T109" fmla="*/ 28 h 69"/>
                <a:gd name="T110" fmla="*/ 0 w 1298"/>
                <a:gd name="T111" fmla="*/ 3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98" h="69">
                  <a:moveTo>
                    <a:pt x="120" y="28"/>
                  </a:moveTo>
                  <a:lnTo>
                    <a:pt x="98" y="28"/>
                  </a:lnTo>
                  <a:lnTo>
                    <a:pt x="98" y="40"/>
                  </a:lnTo>
                  <a:lnTo>
                    <a:pt x="120" y="40"/>
                  </a:lnTo>
                  <a:lnTo>
                    <a:pt x="120" y="28"/>
                  </a:lnTo>
                  <a:lnTo>
                    <a:pt x="120" y="28"/>
                  </a:lnTo>
                  <a:close/>
                  <a:moveTo>
                    <a:pt x="155" y="28"/>
                  </a:moveTo>
                  <a:lnTo>
                    <a:pt x="132" y="28"/>
                  </a:lnTo>
                  <a:lnTo>
                    <a:pt x="132" y="40"/>
                  </a:lnTo>
                  <a:lnTo>
                    <a:pt x="155" y="40"/>
                  </a:lnTo>
                  <a:lnTo>
                    <a:pt x="155" y="28"/>
                  </a:lnTo>
                  <a:lnTo>
                    <a:pt x="155" y="28"/>
                  </a:lnTo>
                  <a:close/>
                  <a:moveTo>
                    <a:pt x="188" y="28"/>
                  </a:moveTo>
                  <a:lnTo>
                    <a:pt x="165" y="28"/>
                  </a:lnTo>
                  <a:lnTo>
                    <a:pt x="165" y="40"/>
                  </a:lnTo>
                  <a:lnTo>
                    <a:pt x="188" y="40"/>
                  </a:lnTo>
                  <a:lnTo>
                    <a:pt x="188" y="28"/>
                  </a:lnTo>
                  <a:lnTo>
                    <a:pt x="188" y="28"/>
                  </a:lnTo>
                  <a:close/>
                  <a:moveTo>
                    <a:pt x="221" y="28"/>
                  </a:moveTo>
                  <a:lnTo>
                    <a:pt x="199" y="28"/>
                  </a:lnTo>
                  <a:lnTo>
                    <a:pt x="199" y="40"/>
                  </a:lnTo>
                  <a:lnTo>
                    <a:pt x="221" y="40"/>
                  </a:lnTo>
                  <a:lnTo>
                    <a:pt x="221" y="28"/>
                  </a:lnTo>
                  <a:lnTo>
                    <a:pt x="221" y="28"/>
                  </a:lnTo>
                  <a:close/>
                  <a:moveTo>
                    <a:pt x="256" y="28"/>
                  </a:moveTo>
                  <a:lnTo>
                    <a:pt x="233" y="28"/>
                  </a:lnTo>
                  <a:lnTo>
                    <a:pt x="233" y="40"/>
                  </a:lnTo>
                  <a:lnTo>
                    <a:pt x="256" y="40"/>
                  </a:lnTo>
                  <a:lnTo>
                    <a:pt x="256" y="28"/>
                  </a:lnTo>
                  <a:lnTo>
                    <a:pt x="256" y="28"/>
                  </a:lnTo>
                  <a:close/>
                  <a:moveTo>
                    <a:pt x="289" y="28"/>
                  </a:moveTo>
                  <a:lnTo>
                    <a:pt x="267" y="28"/>
                  </a:lnTo>
                  <a:lnTo>
                    <a:pt x="267" y="40"/>
                  </a:lnTo>
                  <a:lnTo>
                    <a:pt x="289" y="40"/>
                  </a:lnTo>
                  <a:lnTo>
                    <a:pt x="289" y="28"/>
                  </a:lnTo>
                  <a:lnTo>
                    <a:pt x="289" y="28"/>
                  </a:lnTo>
                  <a:close/>
                  <a:moveTo>
                    <a:pt x="322" y="28"/>
                  </a:moveTo>
                  <a:lnTo>
                    <a:pt x="300" y="28"/>
                  </a:lnTo>
                  <a:lnTo>
                    <a:pt x="300" y="40"/>
                  </a:lnTo>
                  <a:lnTo>
                    <a:pt x="322" y="40"/>
                  </a:lnTo>
                  <a:lnTo>
                    <a:pt x="322" y="28"/>
                  </a:lnTo>
                  <a:lnTo>
                    <a:pt x="322" y="28"/>
                  </a:lnTo>
                  <a:close/>
                  <a:moveTo>
                    <a:pt x="333" y="40"/>
                  </a:moveTo>
                  <a:lnTo>
                    <a:pt x="353" y="40"/>
                  </a:lnTo>
                  <a:lnTo>
                    <a:pt x="353" y="28"/>
                  </a:lnTo>
                  <a:lnTo>
                    <a:pt x="333" y="28"/>
                  </a:lnTo>
                  <a:lnTo>
                    <a:pt x="333" y="40"/>
                  </a:lnTo>
                  <a:lnTo>
                    <a:pt x="333" y="40"/>
                  </a:lnTo>
                  <a:close/>
                  <a:moveTo>
                    <a:pt x="365" y="40"/>
                  </a:moveTo>
                  <a:lnTo>
                    <a:pt x="365" y="28"/>
                  </a:lnTo>
                  <a:lnTo>
                    <a:pt x="388" y="28"/>
                  </a:lnTo>
                  <a:lnTo>
                    <a:pt x="388" y="40"/>
                  </a:lnTo>
                  <a:lnTo>
                    <a:pt x="365" y="40"/>
                  </a:lnTo>
                  <a:lnTo>
                    <a:pt x="365" y="40"/>
                  </a:lnTo>
                  <a:close/>
                  <a:moveTo>
                    <a:pt x="399" y="40"/>
                  </a:moveTo>
                  <a:lnTo>
                    <a:pt x="399" y="28"/>
                  </a:lnTo>
                  <a:lnTo>
                    <a:pt x="421" y="28"/>
                  </a:lnTo>
                  <a:lnTo>
                    <a:pt x="421" y="40"/>
                  </a:lnTo>
                  <a:lnTo>
                    <a:pt x="399" y="40"/>
                  </a:lnTo>
                  <a:lnTo>
                    <a:pt x="399" y="40"/>
                  </a:lnTo>
                  <a:close/>
                  <a:moveTo>
                    <a:pt x="433" y="40"/>
                  </a:moveTo>
                  <a:lnTo>
                    <a:pt x="433" y="28"/>
                  </a:lnTo>
                  <a:lnTo>
                    <a:pt x="455" y="28"/>
                  </a:lnTo>
                  <a:lnTo>
                    <a:pt x="455" y="40"/>
                  </a:lnTo>
                  <a:lnTo>
                    <a:pt x="433" y="40"/>
                  </a:lnTo>
                  <a:lnTo>
                    <a:pt x="433" y="40"/>
                  </a:lnTo>
                  <a:close/>
                  <a:moveTo>
                    <a:pt x="466" y="40"/>
                  </a:moveTo>
                  <a:lnTo>
                    <a:pt x="466" y="28"/>
                  </a:lnTo>
                  <a:lnTo>
                    <a:pt x="489" y="28"/>
                  </a:lnTo>
                  <a:lnTo>
                    <a:pt x="489" y="40"/>
                  </a:lnTo>
                  <a:lnTo>
                    <a:pt x="466" y="40"/>
                  </a:lnTo>
                  <a:lnTo>
                    <a:pt x="466" y="40"/>
                  </a:lnTo>
                  <a:close/>
                  <a:moveTo>
                    <a:pt x="500" y="40"/>
                  </a:moveTo>
                  <a:lnTo>
                    <a:pt x="500" y="28"/>
                  </a:lnTo>
                  <a:lnTo>
                    <a:pt x="522" y="28"/>
                  </a:lnTo>
                  <a:lnTo>
                    <a:pt x="522" y="40"/>
                  </a:lnTo>
                  <a:lnTo>
                    <a:pt x="500" y="40"/>
                  </a:lnTo>
                  <a:lnTo>
                    <a:pt x="500" y="40"/>
                  </a:lnTo>
                  <a:close/>
                  <a:moveTo>
                    <a:pt x="534" y="40"/>
                  </a:moveTo>
                  <a:lnTo>
                    <a:pt x="534" y="28"/>
                  </a:lnTo>
                  <a:lnTo>
                    <a:pt x="556" y="28"/>
                  </a:lnTo>
                  <a:lnTo>
                    <a:pt x="556" y="40"/>
                  </a:lnTo>
                  <a:lnTo>
                    <a:pt x="534" y="40"/>
                  </a:lnTo>
                  <a:lnTo>
                    <a:pt x="534" y="40"/>
                  </a:lnTo>
                  <a:close/>
                  <a:moveTo>
                    <a:pt x="568" y="40"/>
                  </a:moveTo>
                  <a:lnTo>
                    <a:pt x="568" y="28"/>
                  </a:lnTo>
                  <a:lnTo>
                    <a:pt x="590" y="28"/>
                  </a:lnTo>
                  <a:lnTo>
                    <a:pt x="590" y="40"/>
                  </a:lnTo>
                  <a:lnTo>
                    <a:pt x="568" y="40"/>
                  </a:lnTo>
                  <a:lnTo>
                    <a:pt x="568" y="40"/>
                  </a:lnTo>
                  <a:close/>
                  <a:moveTo>
                    <a:pt x="601" y="40"/>
                  </a:moveTo>
                  <a:lnTo>
                    <a:pt x="601" y="28"/>
                  </a:lnTo>
                  <a:lnTo>
                    <a:pt x="623" y="28"/>
                  </a:lnTo>
                  <a:lnTo>
                    <a:pt x="623" y="40"/>
                  </a:lnTo>
                  <a:lnTo>
                    <a:pt x="601" y="40"/>
                  </a:lnTo>
                  <a:lnTo>
                    <a:pt x="601" y="40"/>
                  </a:lnTo>
                  <a:close/>
                  <a:moveTo>
                    <a:pt x="635" y="40"/>
                  </a:moveTo>
                  <a:lnTo>
                    <a:pt x="635" y="28"/>
                  </a:lnTo>
                  <a:lnTo>
                    <a:pt x="657" y="28"/>
                  </a:lnTo>
                  <a:lnTo>
                    <a:pt x="657" y="40"/>
                  </a:lnTo>
                  <a:lnTo>
                    <a:pt x="635" y="40"/>
                  </a:lnTo>
                  <a:lnTo>
                    <a:pt x="635" y="40"/>
                  </a:lnTo>
                  <a:close/>
                  <a:moveTo>
                    <a:pt x="669" y="40"/>
                  </a:moveTo>
                  <a:lnTo>
                    <a:pt x="669" y="28"/>
                  </a:lnTo>
                  <a:lnTo>
                    <a:pt x="691" y="28"/>
                  </a:lnTo>
                  <a:lnTo>
                    <a:pt x="691" y="40"/>
                  </a:lnTo>
                  <a:lnTo>
                    <a:pt x="669" y="40"/>
                  </a:lnTo>
                  <a:lnTo>
                    <a:pt x="669" y="40"/>
                  </a:lnTo>
                  <a:close/>
                  <a:moveTo>
                    <a:pt x="702" y="40"/>
                  </a:moveTo>
                  <a:lnTo>
                    <a:pt x="702" y="28"/>
                  </a:lnTo>
                  <a:lnTo>
                    <a:pt x="725" y="28"/>
                  </a:lnTo>
                  <a:lnTo>
                    <a:pt x="725" y="40"/>
                  </a:lnTo>
                  <a:lnTo>
                    <a:pt x="702" y="40"/>
                  </a:lnTo>
                  <a:lnTo>
                    <a:pt x="702" y="40"/>
                  </a:lnTo>
                  <a:close/>
                  <a:moveTo>
                    <a:pt x="736" y="40"/>
                  </a:moveTo>
                  <a:lnTo>
                    <a:pt x="736" y="28"/>
                  </a:lnTo>
                  <a:lnTo>
                    <a:pt x="758" y="28"/>
                  </a:lnTo>
                  <a:lnTo>
                    <a:pt x="758" y="40"/>
                  </a:lnTo>
                  <a:lnTo>
                    <a:pt x="736" y="40"/>
                  </a:lnTo>
                  <a:lnTo>
                    <a:pt x="736" y="40"/>
                  </a:lnTo>
                  <a:close/>
                  <a:moveTo>
                    <a:pt x="770" y="40"/>
                  </a:moveTo>
                  <a:lnTo>
                    <a:pt x="770" y="28"/>
                  </a:lnTo>
                  <a:lnTo>
                    <a:pt x="792" y="28"/>
                  </a:lnTo>
                  <a:lnTo>
                    <a:pt x="792" y="40"/>
                  </a:lnTo>
                  <a:lnTo>
                    <a:pt x="770" y="40"/>
                  </a:lnTo>
                  <a:lnTo>
                    <a:pt x="770" y="40"/>
                  </a:lnTo>
                  <a:close/>
                  <a:moveTo>
                    <a:pt x="803" y="40"/>
                  </a:moveTo>
                  <a:lnTo>
                    <a:pt x="803" y="28"/>
                  </a:lnTo>
                  <a:lnTo>
                    <a:pt x="826" y="28"/>
                  </a:lnTo>
                  <a:lnTo>
                    <a:pt x="826" y="40"/>
                  </a:lnTo>
                  <a:lnTo>
                    <a:pt x="803" y="40"/>
                  </a:lnTo>
                  <a:lnTo>
                    <a:pt x="803" y="40"/>
                  </a:lnTo>
                  <a:close/>
                  <a:moveTo>
                    <a:pt x="838" y="40"/>
                  </a:moveTo>
                  <a:lnTo>
                    <a:pt x="838" y="28"/>
                  </a:lnTo>
                  <a:lnTo>
                    <a:pt x="859" y="28"/>
                  </a:lnTo>
                  <a:lnTo>
                    <a:pt x="859" y="40"/>
                  </a:lnTo>
                  <a:lnTo>
                    <a:pt x="838" y="40"/>
                  </a:lnTo>
                  <a:lnTo>
                    <a:pt x="838" y="40"/>
                  </a:lnTo>
                  <a:close/>
                  <a:moveTo>
                    <a:pt x="871" y="40"/>
                  </a:moveTo>
                  <a:lnTo>
                    <a:pt x="871" y="28"/>
                  </a:lnTo>
                  <a:lnTo>
                    <a:pt x="893" y="28"/>
                  </a:lnTo>
                  <a:lnTo>
                    <a:pt x="893" y="40"/>
                  </a:lnTo>
                  <a:lnTo>
                    <a:pt x="871" y="40"/>
                  </a:lnTo>
                  <a:lnTo>
                    <a:pt x="871" y="40"/>
                  </a:lnTo>
                  <a:close/>
                  <a:moveTo>
                    <a:pt x="904" y="40"/>
                  </a:moveTo>
                  <a:lnTo>
                    <a:pt x="904" y="28"/>
                  </a:lnTo>
                  <a:lnTo>
                    <a:pt x="927" y="28"/>
                  </a:lnTo>
                  <a:lnTo>
                    <a:pt x="927" y="40"/>
                  </a:lnTo>
                  <a:lnTo>
                    <a:pt x="904" y="40"/>
                  </a:lnTo>
                  <a:lnTo>
                    <a:pt x="904" y="40"/>
                  </a:lnTo>
                  <a:close/>
                  <a:moveTo>
                    <a:pt x="939" y="40"/>
                  </a:moveTo>
                  <a:lnTo>
                    <a:pt x="939" y="28"/>
                  </a:lnTo>
                  <a:lnTo>
                    <a:pt x="960" y="28"/>
                  </a:lnTo>
                  <a:lnTo>
                    <a:pt x="960" y="40"/>
                  </a:lnTo>
                  <a:lnTo>
                    <a:pt x="939" y="40"/>
                  </a:lnTo>
                  <a:lnTo>
                    <a:pt x="939" y="40"/>
                  </a:lnTo>
                  <a:close/>
                  <a:moveTo>
                    <a:pt x="972" y="40"/>
                  </a:moveTo>
                  <a:lnTo>
                    <a:pt x="972" y="28"/>
                  </a:lnTo>
                  <a:lnTo>
                    <a:pt x="995" y="28"/>
                  </a:lnTo>
                  <a:lnTo>
                    <a:pt x="995" y="40"/>
                  </a:lnTo>
                  <a:lnTo>
                    <a:pt x="972" y="40"/>
                  </a:lnTo>
                  <a:lnTo>
                    <a:pt x="972" y="40"/>
                  </a:lnTo>
                  <a:close/>
                  <a:moveTo>
                    <a:pt x="1005" y="40"/>
                  </a:moveTo>
                  <a:lnTo>
                    <a:pt x="1005" y="28"/>
                  </a:lnTo>
                  <a:lnTo>
                    <a:pt x="1028" y="28"/>
                  </a:lnTo>
                  <a:lnTo>
                    <a:pt x="1028" y="40"/>
                  </a:lnTo>
                  <a:lnTo>
                    <a:pt x="1005" y="40"/>
                  </a:lnTo>
                  <a:lnTo>
                    <a:pt x="1005" y="40"/>
                  </a:lnTo>
                  <a:close/>
                  <a:moveTo>
                    <a:pt x="1040" y="40"/>
                  </a:moveTo>
                  <a:lnTo>
                    <a:pt x="1040" y="28"/>
                  </a:lnTo>
                  <a:lnTo>
                    <a:pt x="1061" y="28"/>
                  </a:lnTo>
                  <a:lnTo>
                    <a:pt x="1061" y="40"/>
                  </a:lnTo>
                  <a:lnTo>
                    <a:pt x="1040" y="40"/>
                  </a:lnTo>
                  <a:lnTo>
                    <a:pt x="1040" y="40"/>
                  </a:lnTo>
                  <a:close/>
                  <a:moveTo>
                    <a:pt x="1073" y="40"/>
                  </a:moveTo>
                  <a:lnTo>
                    <a:pt x="1073" y="28"/>
                  </a:lnTo>
                  <a:lnTo>
                    <a:pt x="1096" y="28"/>
                  </a:lnTo>
                  <a:lnTo>
                    <a:pt x="1096" y="40"/>
                  </a:lnTo>
                  <a:lnTo>
                    <a:pt x="1073" y="40"/>
                  </a:lnTo>
                  <a:lnTo>
                    <a:pt x="1073" y="40"/>
                  </a:lnTo>
                  <a:close/>
                  <a:moveTo>
                    <a:pt x="1106" y="40"/>
                  </a:moveTo>
                  <a:lnTo>
                    <a:pt x="1106" y="28"/>
                  </a:lnTo>
                  <a:lnTo>
                    <a:pt x="1129" y="28"/>
                  </a:lnTo>
                  <a:lnTo>
                    <a:pt x="1129" y="40"/>
                  </a:lnTo>
                  <a:lnTo>
                    <a:pt x="1106" y="40"/>
                  </a:lnTo>
                  <a:lnTo>
                    <a:pt x="1106" y="40"/>
                  </a:lnTo>
                  <a:close/>
                  <a:moveTo>
                    <a:pt x="1141" y="40"/>
                  </a:moveTo>
                  <a:lnTo>
                    <a:pt x="1141" y="28"/>
                  </a:lnTo>
                  <a:lnTo>
                    <a:pt x="1163" y="28"/>
                  </a:lnTo>
                  <a:lnTo>
                    <a:pt x="1163" y="40"/>
                  </a:lnTo>
                  <a:lnTo>
                    <a:pt x="1141" y="40"/>
                  </a:lnTo>
                  <a:lnTo>
                    <a:pt x="1141" y="40"/>
                  </a:lnTo>
                  <a:close/>
                  <a:moveTo>
                    <a:pt x="1174" y="40"/>
                  </a:moveTo>
                  <a:lnTo>
                    <a:pt x="1174" y="28"/>
                  </a:lnTo>
                  <a:lnTo>
                    <a:pt x="1197" y="28"/>
                  </a:lnTo>
                  <a:lnTo>
                    <a:pt x="1197" y="40"/>
                  </a:lnTo>
                  <a:lnTo>
                    <a:pt x="1174" y="40"/>
                  </a:lnTo>
                  <a:lnTo>
                    <a:pt x="1174" y="40"/>
                  </a:lnTo>
                  <a:close/>
                  <a:moveTo>
                    <a:pt x="1207" y="40"/>
                  </a:moveTo>
                  <a:lnTo>
                    <a:pt x="1207" y="28"/>
                  </a:lnTo>
                  <a:lnTo>
                    <a:pt x="1230" y="28"/>
                  </a:lnTo>
                  <a:lnTo>
                    <a:pt x="1230" y="40"/>
                  </a:lnTo>
                  <a:lnTo>
                    <a:pt x="1207" y="40"/>
                  </a:lnTo>
                  <a:lnTo>
                    <a:pt x="1207" y="40"/>
                  </a:lnTo>
                  <a:close/>
                  <a:moveTo>
                    <a:pt x="1242" y="40"/>
                  </a:moveTo>
                  <a:lnTo>
                    <a:pt x="1242" y="28"/>
                  </a:lnTo>
                  <a:lnTo>
                    <a:pt x="1265" y="28"/>
                  </a:lnTo>
                  <a:lnTo>
                    <a:pt x="1265" y="40"/>
                  </a:lnTo>
                  <a:lnTo>
                    <a:pt x="1242" y="40"/>
                  </a:lnTo>
                  <a:lnTo>
                    <a:pt x="1242" y="40"/>
                  </a:lnTo>
                  <a:close/>
                  <a:moveTo>
                    <a:pt x="1275" y="40"/>
                  </a:moveTo>
                  <a:lnTo>
                    <a:pt x="1275" y="28"/>
                  </a:lnTo>
                  <a:lnTo>
                    <a:pt x="1298" y="28"/>
                  </a:lnTo>
                  <a:lnTo>
                    <a:pt x="1298" y="40"/>
                  </a:lnTo>
                  <a:lnTo>
                    <a:pt x="1275" y="40"/>
                  </a:lnTo>
                  <a:lnTo>
                    <a:pt x="1275" y="40"/>
                  </a:lnTo>
                  <a:close/>
                  <a:moveTo>
                    <a:pt x="0" y="34"/>
                  </a:moveTo>
                  <a:lnTo>
                    <a:pt x="69" y="0"/>
                  </a:lnTo>
                  <a:lnTo>
                    <a:pt x="69" y="28"/>
                  </a:lnTo>
                  <a:lnTo>
                    <a:pt x="88" y="28"/>
                  </a:lnTo>
                  <a:lnTo>
                    <a:pt x="88" y="40"/>
                  </a:lnTo>
                  <a:lnTo>
                    <a:pt x="69" y="40"/>
                  </a:lnTo>
                  <a:lnTo>
                    <a:pt x="69" y="69"/>
                  </a:ln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39" name="Freeform 48"/>
            <p:cNvSpPr>
              <a:spLocks noEditPoints="1"/>
            </p:cNvSpPr>
            <p:nvPr/>
          </p:nvSpPr>
          <p:spPr bwMode="auto">
            <a:xfrm>
              <a:off x="3072506" y="4137210"/>
              <a:ext cx="1076042" cy="76186"/>
            </a:xfrm>
            <a:custGeom>
              <a:avLst/>
              <a:gdLst>
                <a:gd name="T0" fmla="*/ 99 w 961"/>
                <a:gd name="T1" fmla="*/ 40 h 69"/>
                <a:gd name="T2" fmla="*/ 121 w 961"/>
                <a:gd name="T3" fmla="*/ 28 h 69"/>
                <a:gd name="T4" fmla="*/ 133 w 961"/>
                <a:gd name="T5" fmla="*/ 40 h 69"/>
                <a:gd name="T6" fmla="*/ 156 w 961"/>
                <a:gd name="T7" fmla="*/ 28 h 69"/>
                <a:gd name="T8" fmla="*/ 166 w 961"/>
                <a:gd name="T9" fmla="*/ 40 h 69"/>
                <a:gd name="T10" fmla="*/ 189 w 961"/>
                <a:gd name="T11" fmla="*/ 28 h 69"/>
                <a:gd name="T12" fmla="*/ 200 w 961"/>
                <a:gd name="T13" fmla="*/ 40 h 69"/>
                <a:gd name="T14" fmla="*/ 222 w 961"/>
                <a:gd name="T15" fmla="*/ 28 h 69"/>
                <a:gd name="T16" fmla="*/ 234 w 961"/>
                <a:gd name="T17" fmla="*/ 40 h 69"/>
                <a:gd name="T18" fmla="*/ 257 w 961"/>
                <a:gd name="T19" fmla="*/ 28 h 69"/>
                <a:gd name="T20" fmla="*/ 267 w 961"/>
                <a:gd name="T21" fmla="*/ 40 h 69"/>
                <a:gd name="T22" fmla="*/ 290 w 961"/>
                <a:gd name="T23" fmla="*/ 28 h 69"/>
                <a:gd name="T24" fmla="*/ 301 w 961"/>
                <a:gd name="T25" fmla="*/ 40 h 69"/>
                <a:gd name="T26" fmla="*/ 323 w 961"/>
                <a:gd name="T27" fmla="*/ 28 h 69"/>
                <a:gd name="T28" fmla="*/ 335 w 961"/>
                <a:gd name="T29" fmla="*/ 40 h 69"/>
                <a:gd name="T30" fmla="*/ 358 w 961"/>
                <a:gd name="T31" fmla="*/ 28 h 69"/>
                <a:gd name="T32" fmla="*/ 369 w 961"/>
                <a:gd name="T33" fmla="*/ 40 h 69"/>
                <a:gd name="T34" fmla="*/ 391 w 961"/>
                <a:gd name="T35" fmla="*/ 28 h 69"/>
                <a:gd name="T36" fmla="*/ 402 w 961"/>
                <a:gd name="T37" fmla="*/ 40 h 69"/>
                <a:gd name="T38" fmla="*/ 425 w 961"/>
                <a:gd name="T39" fmla="*/ 28 h 69"/>
                <a:gd name="T40" fmla="*/ 455 w 961"/>
                <a:gd name="T41" fmla="*/ 28 h 69"/>
                <a:gd name="T42" fmla="*/ 435 w 961"/>
                <a:gd name="T43" fmla="*/ 40 h 69"/>
                <a:gd name="T44" fmla="*/ 490 w 961"/>
                <a:gd name="T45" fmla="*/ 28 h 69"/>
                <a:gd name="T46" fmla="*/ 467 w 961"/>
                <a:gd name="T47" fmla="*/ 40 h 69"/>
                <a:gd name="T48" fmla="*/ 523 w 961"/>
                <a:gd name="T49" fmla="*/ 28 h 69"/>
                <a:gd name="T50" fmla="*/ 501 w 961"/>
                <a:gd name="T51" fmla="*/ 40 h 69"/>
                <a:gd name="T52" fmla="*/ 557 w 961"/>
                <a:gd name="T53" fmla="*/ 28 h 69"/>
                <a:gd name="T54" fmla="*/ 534 w 961"/>
                <a:gd name="T55" fmla="*/ 40 h 69"/>
                <a:gd name="T56" fmla="*/ 591 w 961"/>
                <a:gd name="T57" fmla="*/ 28 h 69"/>
                <a:gd name="T58" fmla="*/ 568 w 961"/>
                <a:gd name="T59" fmla="*/ 40 h 69"/>
                <a:gd name="T60" fmla="*/ 624 w 961"/>
                <a:gd name="T61" fmla="*/ 28 h 69"/>
                <a:gd name="T62" fmla="*/ 602 w 961"/>
                <a:gd name="T63" fmla="*/ 40 h 69"/>
                <a:gd name="T64" fmla="*/ 658 w 961"/>
                <a:gd name="T65" fmla="*/ 28 h 69"/>
                <a:gd name="T66" fmla="*/ 635 w 961"/>
                <a:gd name="T67" fmla="*/ 40 h 69"/>
                <a:gd name="T68" fmla="*/ 692 w 961"/>
                <a:gd name="T69" fmla="*/ 28 h 69"/>
                <a:gd name="T70" fmla="*/ 670 w 961"/>
                <a:gd name="T71" fmla="*/ 40 h 69"/>
                <a:gd name="T72" fmla="*/ 725 w 961"/>
                <a:gd name="T73" fmla="*/ 28 h 69"/>
                <a:gd name="T74" fmla="*/ 703 w 961"/>
                <a:gd name="T75" fmla="*/ 40 h 69"/>
                <a:gd name="T76" fmla="*/ 759 w 961"/>
                <a:gd name="T77" fmla="*/ 28 h 69"/>
                <a:gd name="T78" fmla="*/ 736 w 961"/>
                <a:gd name="T79" fmla="*/ 40 h 69"/>
                <a:gd name="T80" fmla="*/ 793 w 961"/>
                <a:gd name="T81" fmla="*/ 28 h 69"/>
                <a:gd name="T82" fmla="*/ 771 w 961"/>
                <a:gd name="T83" fmla="*/ 40 h 69"/>
                <a:gd name="T84" fmla="*/ 827 w 961"/>
                <a:gd name="T85" fmla="*/ 28 h 69"/>
                <a:gd name="T86" fmla="*/ 804 w 961"/>
                <a:gd name="T87" fmla="*/ 40 h 69"/>
                <a:gd name="T88" fmla="*/ 860 w 961"/>
                <a:gd name="T89" fmla="*/ 28 h 69"/>
                <a:gd name="T90" fmla="*/ 838 w 961"/>
                <a:gd name="T91" fmla="*/ 40 h 69"/>
                <a:gd name="T92" fmla="*/ 894 w 961"/>
                <a:gd name="T93" fmla="*/ 28 h 69"/>
                <a:gd name="T94" fmla="*/ 872 w 961"/>
                <a:gd name="T95" fmla="*/ 40 h 69"/>
                <a:gd name="T96" fmla="*/ 928 w 961"/>
                <a:gd name="T97" fmla="*/ 28 h 69"/>
                <a:gd name="T98" fmla="*/ 905 w 961"/>
                <a:gd name="T99" fmla="*/ 40 h 69"/>
                <a:gd name="T100" fmla="*/ 961 w 961"/>
                <a:gd name="T101" fmla="*/ 28 h 69"/>
                <a:gd name="T102" fmla="*/ 940 w 961"/>
                <a:gd name="T103" fmla="*/ 40 h 69"/>
                <a:gd name="T104" fmla="*/ 69 w 961"/>
                <a:gd name="T105" fmla="*/ 28 h 69"/>
                <a:gd name="T106" fmla="*/ 69 w 961"/>
                <a:gd name="T107" fmla="*/ 40 h 69"/>
                <a:gd name="T108" fmla="*/ 0 w 961"/>
                <a:gd name="T109" fmla="*/ 3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61" h="69">
                  <a:moveTo>
                    <a:pt x="121" y="28"/>
                  </a:moveTo>
                  <a:lnTo>
                    <a:pt x="99" y="28"/>
                  </a:lnTo>
                  <a:lnTo>
                    <a:pt x="99" y="40"/>
                  </a:lnTo>
                  <a:lnTo>
                    <a:pt x="121" y="40"/>
                  </a:lnTo>
                  <a:lnTo>
                    <a:pt x="121" y="28"/>
                  </a:lnTo>
                  <a:lnTo>
                    <a:pt x="121" y="28"/>
                  </a:lnTo>
                  <a:close/>
                  <a:moveTo>
                    <a:pt x="156" y="28"/>
                  </a:moveTo>
                  <a:lnTo>
                    <a:pt x="133" y="28"/>
                  </a:lnTo>
                  <a:lnTo>
                    <a:pt x="133" y="40"/>
                  </a:lnTo>
                  <a:lnTo>
                    <a:pt x="156" y="40"/>
                  </a:lnTo>
                  <a:lnTo>
                    <a:pt x="156" y="28"/>
                  </a:lnTo>
                  <a:lnTo>
                    <a:pt x="156" y="28"/>
                  </a:lnTo>
                  <a:close/>
                  <a:moveTo>
                    <a:pt x="189" y="28"/>
                  </a:moveTo>
                  <a:lnTo>
                    <a:pt x="166" y="28"/>
                  </a:lnTo>
                  <a:lnTo>
                    <a:pt x="166" y="40"/>
                  </a:lnTo>
                  <a:lnTo>
                    <a:pt x="189" y="40"/>
                  </a:lnTo>
                  <a:lnTo>
                    <a:pt x="189" y="28"/>
                  </a:lnTo>
                  <a:lnTo>
                    <a:pt x="189" y="28"/>
                  </a:lnTo>
                  <a:close/>
                  <a:moveTo>
                    <a:pt x="222" y="28"/>
                  </a:moveTo>
                  <a:lnTo>
                    <a:pt x="200" y="28"/>
                  </a:lnTo>
                  <a:lnTo>
                    <a:pt x="200" y="40"/>
                  </a:lnTo>
                  <a:lnTo>
                    <a:pt x="222" y="40"/>
                  </a:lnTo>
                  <a:lnTo>
                    <a:pt x="222" y="28"/>
                  </a:lnTo>
                  <a:lnTo>
                    <a:pt x="222" y="28"/>
                  </a:lnTo>
                  <a:close/>
                  <a:moveTo>
                    <a:pt x="257" y="28"/>
                  </a:moveTo>
                  <a:lnTo>
                    <a:pt x="234" y="28"/>
                  </a:lnTo>
                  <a:lnTo>
                    <a:pt x="234" y="40"/>
                  </a:lnTo>
                  <a:lnTo>
                    <a:pt x="257" y="40"/>
                  </a:lnTo>
                  <a:lnTo>
                    <a:pt x="257" y="28"/>
                  </a:lnTo>
                  <a:lnTo>
                    <a:pt x="257" y="28"/>
                  </a:lnTo>
                  <a:close/>
                  <a:moveTo>
                    <a:pt x="290" y="28"/>
                  </a:moveTo>
                  <a:lnTo>
                    <a:pt x="267" y="28"/>
                  </a:lnTo>
                  <a:lnTo>
                    <a:pt x="267" y="40"/>
                  </a:lnTo>
                  <a:lnTo>
                    <a:pt x="290" y="40"/>
                  </a:lnTo>
                  <a:lnTo>
                    <a:pt x="290" y="28"/>
                  </a:lnTo>
                  <a:lnTo>
                    <a:pt x="290" y="28"/>
                  </a:lnTo>
                  <a:close/>
                  <a:moveTo>
                    <a:pt x="323" y="28"/>
                  </a:moveTo>
                  <a:lnTo>
                    <a:pt x="301" y="28"/>
                  </a:lnTo>
                  <a:lnTo>
                    <a:pt x="301" y="40"/>
                  </a:lnTo>
                  <a:lnTo>
                    <a:pt x="323" y="40"/>
                  </a:lnTo>
                  <a:lnTo>
                    <a:pt x="323" y="28"/>
                  </a:lnTo>
                  <a:lnTo>
                    <a:pt x="323" y="28"/>
                  </a:lnTo>
                  <a:close/>
                  <a:moveTo>
                    <a:pt x="358" y="28"/>
                  </a:moveTo>
                  <a:lnTo>
                    <a:pt x="335" y="28"/>
                  </a:lnTo>
                  <a:lnTo>
                    <a:pt x="335" y="40"/>
                  </a:lnTo>
                  <a:lnTo>
                    <a:pt x="358" y="40"/>
                  </a:lnTo>
                  <a:lnTo>
                    <a:pt x="358" y="28"/>
                  </a:lnTo>
                  <a:lnTo>
                    <a:pt x="358" y="28"/>
                  </a:lnTo>
                  <a:close/>
                  <a:moveTo>
                    <a:pt x="391" y="28"/>
                  </a:moveTo>
                  <a:lnTo>
                    <a:pt x="369" y="28"/>
                  </a:lnTo>
                  <a:lnTo>
                    <a:pt x="369" y="40"/>
                  </a:lnTo>
                  <a:lnTo>
                    <a:pt x="391" y="40"/>
                  </a:lnTo>
                  <a:lnTo>
                    <a:pt x="391" y="28"/>
                  </a:lnTo>
                  <a:lnTo>
                    <a:pt x="391" y="28"/>
                  </a:lnTo>
                  <a:close/>
                  <a:moveTo>
                    <a:pt x="425" y="28"/>
                  </a:moveTo>
                  <a:lnTo>
                    <a:pt x="402" y="28"/>
                  </a:lnTo>
                  <a:lnTo>
                    <a:pt x="402" y="40"/>
                  </a:lnTo>
                  <a:lnTo>
                    <a:pt x="425" y="40"/>
                  </a:lnTo>
                  <a:lnTo>
                    <a:pt x="425" y="28"/>
                  </a:lnTo>
                  <a:lnTo>
                    <a:pt x="425" y="28"/>
                  </a:lnTo>
                  <a:close/>
                  <a:moveTo>
                    <a:pt x="435" y="40"/>
                  </a:moveTo>
                  <a:lnTo>
                    <a:pt x="455" y="40"/>
                  </a:lnTo>
                  <a:lnTo>
                    <a:pt x="455" y="28"/>
                  </a:lnTo>
                  <a:lnTo>
                    <a:pt x="435" y="28"/>
                  </a:lnTo>
                  <a:lnTo>
                    <a:pt x="435" y="40"/>
                  </a:lnTo>
                  <a:lnTo>
                    <a:pt x="435" y="40"/>
                  </a:lnTo>
                  <a:close/>
                  <a:moveTo>
                    <a:pt x="467" y="40"/>
                  </a:moveTo>
                  <a:lnTo>
                    <a:pt x="467" y="28"/>
                  </a:lnTo>
                  <a:lnTo>
                    <a:pt x="490" y="28"/>
                  </a:lnTo>
                  <a:lnTo>
                    <a:pt x="490" y="40"/>
                  </a:lnTo>
                  <a:lnTo>
                    <a:pt x="467" y="40"/>
                  </a:lnTo>
                  <a:lnTo>
                    <a:pt x="467" y="40"/>
                  </a:lnTo>
                  <a:close/>
                  <a:moveTo>
                    <a:pt x="501" y="40"/>
                  </a:moveTo>
                  <a:lnTo>
                    <a:pt x="501" y="28"/>
                  </a:lnTo>
                  <a:lnTo>
                    <a:pt x="523" y="28"/>
                  </a:lnTo>
                  <a:lnTo>
                    <a:pt x="523" y="40"/>
                  </a:lnTo>
                  <a:lnTo>
                    <a:pt x="501" y="40"/>
                  </a:lnTo>
                  <a:lnTo>
                    <a:pt x="501" y="40"/>
                  </a:lnTo>
                  <a:close/>
                  <a:moveTo>
                    <a:pt x="534" y="40"/>
                  </a:moveTo>
                  <a:lnTo>
                    <a:pt x="534" y="28"/>
                  </a:lnTo>
                  <a:lnTo>
                    <a:pt x="557" y="28"/>
                  </a:lnTo>
                  <a:lnTo>
                    <a:pt x="557" y="40"/>
                  </a:lnTo>
                  <a:lnTo>
                    <a:pt x="534" y="40"/>
                  </a:lnTo>
                  <a:lnTo>
                    <a:pt x="534" y="40"/>
                  </a:lnTo>
                  <a:close/>
                  <a:moveTo>
                    <a:pt x="568" y="40"/>
                  </a:moveTo>
                  <a:lnTo>
                    <a:pt x="568" y="28"/>
                  </a:lnTo>
                  <a:lnTo>
                    <a:pt x="591" y="28"/>
                  </a:lnTo>
                  <a:lnTo>
                    <a:pt x="591" y="40"/>
                  </a:lnTo>
                  <a:lnTo>
                    <a:pt x="568" y="40"/>
                  </a:lnTo>
                  <a:lnTo>
                    <a:pt x="568" y="40"/>
                  </a:lnTo>
                  <a:close/>
                  <a:moveTo>
                    <a:pt x="602" y="40"/>
                  </a:moveTo>
                  <a:lnTo>
                    <a:pt x="602" y="28"/>
                  </a:lnTo>
                  <a:lnTo>
                    <a:pt x="624" y="28"/>
                  </a:lnTo>
                  <a:lnTo>
                    <a:pt x="624" y="40"/>
                  </a:lnTo>
                  <a:lnTo>
                    <a:pt x="602" y="40"/>
                  </a:lnTo>
                  <a:lnTo>
                    <a:pt x="602" y="40"/>
                  </a:lnTo>
                  <a:close/>
                  <a:moveTo>
                    <a:pt x="635" y="40"/>
                  </a:moveTo>
                  <a:lnTo>
                    <a:pt x="635" y="28"/>
                  </a:lnTo>
                  <a:lnTo>
                    <a:pt x="658" y="28"/>
                  </a:lnTo>
                  <a:lnTo>
                    <a:pt x="658" y="40"/>
                  </a:lnTo>
                  <a:lnTo>
                    <a:pt x="635" y="40"/>
                  </a:lnTo>
                  <a:lnTo>
                    <a:pt x="635" y="40"/>
                  </a:lnTo>
                  <a:close/>
                  <a:moveTo>
                    <a:pt x="670" y="40"/>
                  </a:moveTo>
                  <a:lnTo>
                    <a:pt x="670" y="28"/>
                  </a:lnTo>
                  <a:lnTo>
                    <a:pt x="692" y="28"/>
                  </a:lnTo>
                  <a:lnTo>
                    <a:pt x="692" y="40"/>
                  </a:lnTo>
                  <a:lnTo>
                    <a:pt x="670" y="40"/>
                  </a:lnTo>
                  <a:lnTo>
                    <a:pt x="670" y="40"/>
                  </a:lnTo>
                  <a:close/>
                  <a:moveTo>
                    <a:pt x="703" y="40"/>
                  </a:moveTo>
                  <a:lnTo>
                    <a:pt x="703" y="28"/>
                  </a:lnTo>
                  <a:lnTo>
                    <a:pt x="725" y="28"/>
                  </a:lnTo>
                  <a:lnTo>
                    <a:pt x="725" y="40"/>
                  </a:lnTo>
                  <a:lnTo>
                    <a:pt x="703" y="40"/>
                  </a:lnTo>
                  <a:lnTo>
                    <a:pt x="703" y="40"/>
                  </a:lnTo>
                  <a:close/>
                  <a:moveTo>
                    <a:pt x="736" y="40"/>
                  </a:moveTo>
                  <a:lnTo>
                    <a:pt x="736" y="28"/>
                  </a:lnTo>
                  <a:lnTo>
                    <a:pt x="759" y="28"/>
                  </a:lnTo>
                  <a:lnTo>
                    <a:pt x="759" y="40"/>
                  </a:lnTo>
                  <a:lnTo>
                    <a:pt x="736" y="40"/>
                  </a:lnTo>
                  <a:lnTo>
                    <a:pt x="736" y="40"/>
                  </a:lnTo>
                  <a:close/>
                  <a:moveTo>
                    <a:pt x="771" y="40"/>
                  </a:moveTo>
                  <a:lnTo>
                    <a:pt x="771" y="28"/>
                  </a:lnTo>
                  <a:lnTo>
                    <a:pt x="793" y="28"/>
                  </a:lnTo>
                  <a:lnTo>
                    <a:pt x="793" y="40"/>
                  </a:lnTo>
                  <a:lnTo>
                    <a:pt x="771" y="40"/>
                  </a:lnTo>
                  <a:lnTo>
                    <a:pt x="771" y="40"/>
                  </a:lnTo>
                  <a:close/>
                  <a:moveTo>
                    <a:pt x="804" y="40"/>
                  </a:moveTo>
                  <a:lnTo>
                    <a:pt x="804" y="28"/>
                  </a:lnTo>
                  <a:lnTo>
                    <a:pt x="827" y="28"/>
                  </a:lnTo>
                  <a:lnTo>
                    <a:pt x="827" y="40"/>
                  </a:lnTo>
                  <a:lnTo>
                    <a:pt x="804" y="40"/>
                  </a:lnTo>
                  <a:lnTo>
                    <a:pt x="804" y="40"/>
                  </a:lnTo>
                  <a:close/>
                  <a:moveTo>
                    <a:pt x="838" y="40"/>
                  </a:moveTo>
                  <a:lnTo>
                    <a:pt x="838" y="28"/>
                  </a:lnTo>
                  <a:lnTo>
                    <a:pt x="860" y="28"/>
                  </a:lnTo>
                  <a:lnTo>
                    <a:pt x="860" y="40"/>
                  </a:lnTo>
                  <a:lnTo>
                    <a:pt x="838" y="40"/>
                  </a:lnTo>
                  <a:lnTo>
                    <a:pt x="838" y="40"/>
                  </a:lnTo>
                  <a:close/>
                  <a:moveTo>
                    <a:pt x="872" y="40"/>
                  </a:moveTo>
                  <a:lnTo>
                    <a:pt x="872" y="28"/>
                  </a:lnTo>
                  <a:lnTo>
                    <a:pt x="894" y="28"/>
                  </a:lnTo>
                  <a:lnTo>
                    <a:pt x="894" y="40"/>
                  </a:lnTo>
                  <a:lnTo>
                    <a:pt x="872" y="40"/>
                  </a:lnTo>
                  <a:lnTo>
                    <a:pt x="872" y="40"/>
                  </a:lnTo>
                  <a:close/>
                  <a:moveTo>
                    <a:pt x="905" y="40"/>
                  </a:moveTo>
                  <a:lnTo>
                    <a:pt x="905" y="28"/>
                  </a:lnTo>
                  <a:lnTo>
                    <a:pt x="928" y="28"/>
                  </a:lnTo>
                  <a:lnTo>
                    <a:pt x="928" y="40"/>
                  </a:lnTo>
                  <a:lnTo>
                    <a:pt x="905" y="40"/>
                  </a:lnTo>
                  <a:lnTo>
                    <a:pt x="905" y="40"/>
                  </a:lnTo>
                  <a:close/>
                  <a:moveTo>
                    <a:pt x="940" y="40"/>
                  </a:moveTo>
                  <a:lnTo>
                    <a:pt x="940" y="28"/>
                  </a:lnTo>
                  <a:lnTo>
                    <a:pt x="961" y="28"/>
                  </a:lnTo>
                  <a:lnTo>
                    <a:pt x="961" y="40"/>
                  </a:lnTo>
                  <a:lnTo>
                    <a:pt x="940" y="40"/>
                  </a:lnTo>
                  <a:lnTo>
                    <a:pt x="940" y="40"/>
                  </a:lnTo>
                  <a:close/>
                  <a:moveTo>
                    <a:pt x="0" y="34"/>
                  </a:moveTo>
                  <a:lnTo>
                    <a:pt x="69" y="0"/>
                  </a:lnTo>
                  <a:lnTo>
                    <a:pt x="69" y="28"/>
                  </a:lnTo>
                  <a:lnTo>
                    <a:pt x="88" y="28"/>
                  </a:lnTo>
                  <a:lnTo>
                    <a:pt x="88" y="40"/>
                  </a:lnTo>
                  <a:lnTo>
                    <a:pt x="69" y="40"/>
                  </a:lnTo>
                  <a:lnTo>
                    <a:pt x="69" y="69"/>
                  </a:ln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40" name="Freeform 49"/>
            <p:cNvSpPr>
              <a:spLocks noEditPoints="1"/>
            </p:cNvSpPr>
            <p:nvPr/>
          </p:nvSpPr>
          <p:spPr bwMode="auto">
            <a:xfrm>
              <a:off x="4770684" y="3284879"/>
              <a:ext cx="76180" cy="887249"/>
            </a:xfrm>
            <a:custGeom>
              <a:avLst/>
              <a:gdLst>
                <a:gd name="T0" fmla="*/ 28 w 68"/>
                <a:gd name="T1" fmla="*/ 100 h 794"/>
                <a:gd name="T2" fmla="*/ 40 w 68"/>
                <a:gd name="T3" fmla="*/ 122 h 794"/>
                <a:gd name="T4" fmla="*/ 28 w 68"/>
                <a:gd name="T5" fmla="*/ 134 h 794"/>
                <a:gd name="T6" fmla="*/ 40 w 68"/>
                <a:gd name="T7" fmla="*/ 156 h 794"/>
                <a:gd name="T8" fmla="*/ 28 w 68"/>
                <a:gd name="T9" fmla="*/ 167 h 794"/>
                <a:gd name="T10" fmla="*/ 40 w 68"/>
                <a:gd name="T11" fmla="*/ 190 h 794"/>
                <a:gd name="T12" fmla="*/ 28 w 68"/>
                <a:gd name="T13" fmla="*/ 201 h 794"/>
                <a:gd name="T14" fmla="*/ 40 w 68"/>
                <a:gd name="T15" fmla="*/ 223 h 794"/>
                <a:gd name="T16" fmla="*/ 28 w 68"/>
                <a:gd name="T17" fmla="*/ 235 h 794"/>
                <a:gd name="T18" fmla="*/ 40 w 68"/>
                <a:gd name="T19" fmla="*/ 257 h 794"/>
                <a:gd name="T20" fmla="*/ 28 w 68"/>
                <a:gd name="T21" fmla="*/ 268 h 794"/>
                <a:gd name="T22" fmla="*/ 40 w 68"/>
                <a:gd name="T23" fmla="*/ 291 h 794"/>
                <a:gd name="T24" fmla="*/ 28 w 68"/>
                <a:gd name="T25" fmla="*/ 303 h 794"/>
                <a:gd name="T26" fmla="*/ 40 w 68"/>
                <a:gd name="T27" fmla="*/ 324 h 794"/>
                <a:gd name="T28" fmla="*/ 28 w 68"/>
                <a:gd name="T29" fmla="*/ 336 h 794"/>
                <a:gd name="T30" fmla="*/ 40 w 68"/>
                <a:gd name="T31" fmla="*/ 358 h 794"/>
                <a:gd name="T32" fmla="*/ 28 w 68"/>
                <a:gd name="T33" fmla="*/ 369 h 794"/>
                <a:gd name="T34" fmla="*/ 40 w 68"/>
                <a:gd name="T35" fmla="*/ 392 h 794"/>
                <a:gd name="T36" fmla="*/ 28 w 68"/>
                <a:gd name="T37" fmla="*/ 404 h 794"/>
                <a:gd name="T38" fmla="*/ 40 w 68"/>
                <a:gd name="T39" fmla="*/ 425 h 794"/>
                <a:gd name="T40" fmla="*/ 40 w 68"/>
                <a:gd name="T41" fmla="*/ 457 h 794"/>
                <a:gd name="T42" fmla="*/ 28 w 68"/>
                <a:gd name="T43" fmla="*/ 437 h 794"/>
                <a:gd name="T44" fmla="*/ 40 w 68"/>
                <a:gd name="T45" fmla="*/ 490 h 794"/>
                <a:gd name="T46" fmla="*/ 28 w 68"/>
                <a:gd name="T47" fmla="*/ 468 h 794"/>
                <a:gd name="T48" fmla="*/ 40 w 68"/>
                <a:gd name="T49" fmla="*/ 524 h 794"/>
                <a:gd name="T50" fmla="*/ 28 w 68"/>
                <a:gd name="T51" fmla="*/ 501 h 794"/>
                <a:gd name="T52" fmla="*/ 40 w 68"/>
                <a:gd name="T53" fmla="*/ 558 h 794"/>
                <a:gd name="T54" fmla="*/ 28 w 68"/>
                <a:gd name="T55" fmla="*/ 536 h 794"/>
                <a:gd name="T56" fmla="*/ 40 w 68"/>
                <a:gd name="T57" fmla="*/ 592 h 794"/>
                <a:gd name="T58" fmla="*/ 28 w 68"/>
                <a:gd name="T59" fmla="*/ 569 h 794"/>
                <a:gd name="T60" fmla="*/ 40 w 68"/>
                <a:gd name="T61" fmla="*/ 625 h 794"/>
                <a:gd name="T62" fmla="*/ 28 w 68"/>
                <a:gd name="T63" fmla="*/ 602 h 794"/>
                <a:gd name="T64" fmla="*/ 40 w 68"/>
                <a:gd name="T65" fmla="*/ 659 h 794"/>
                <a:gd name="T66" fmla="*/ 28 w 68"/>
                <a:gd name="T67" fmla="*/ 637 h 794"/>
                <a:gd name="T68" fmla="*/ 40 w 68"/>
                <a:gd name="T69" fmla="*/ 693 h 794"/>
                <a:gd name="T70" fmla="*/ 28 w 68"/>
                <a:gd name="T71" fmla="*/ 670 h 794"/>
                <a:gd name="T72" fmla="*/ 40 w 68"/>
                <a:gd name="T73" fmla="*/ 726 h 794"/>
                <a:gd name="T74" fmla="*/ 28 w 68"/>
                <a:gd name="T75" fmla="*/ 703 h 794"/>
                <a:gd name="T76" fmla="*/ 40 w 68"/>
                <a:gd name="T77" fmla="*/ 760 h 794"/>
                <a:gd name="T78" fmla="*/ 28 w 68"/>
                <a:gd name="T79" fmla="*/ 738 h 794"/>
                <a:gd name="T80" fmla="*/ 40 w 68"/>
                <a:gd name="T81" fmla="*/ 794 h 794"/>
                <a:gd name="T82" fmla="*/ 28 w 68"/>
                <a:gd name="T83" fmla="*/ 771 h 794"/>
                <a:gd name="T84" fmla="*/ 40 w 68"/>
                <a:gd name="T85" fmla="*/ 69 h 794"/>
                <a:gd name="T86" fmla="*/ 28 w 68"/>
                <a:gd name="T87" fmla="*/ 69 h 794"/>
                <a:gd name="T88" fmla="*/ 34 w 68"/>
                <a:gd name="T89" fmla="*/ 0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8" h="794">
                  <a:moveTo>
                    <a:pt x="40" y="122"/>
                  </a:moveTo>
                  <a:lnTo>
                    <a:pt x="40" y="100"/>
                  </a:lnTo>
                  <a:lnTo>
                    <a:pt x="28" y="100"/>
                  </a:lnTo>
                  <a:lnTo>
                    <a:pt x="28" y="122"/>
                  </a:lnTo>
                  <a:lnTo>
                    <a:pt x="40" y="122"/>
                  </a:lnTo>
                  <a:lnTo>
                    <a:pt x="40" y="122"/>
                  </a:lnTo>
                  <a:close/>
                  <a:moveTo>
                    <a:pt x="40" y="156"/>
                  </a:moveTo>
                  <a:lnTo>
                    <a:pt x="40" y="134"/>
                  </a:lnTo>
                  <a:lnTo>
                    <a:pt x="28" y="134"/>
                  </a:lnTo>
                  <a:lnTo>
                    <a:pt x="28" y="156"/>
                  </a:lnTo>
                  <a:lnTo>
                    <a:pt x="40" y="156"/>
                  </a:lnTo>
                  <a:lnTo>
                    <a:pt x="40" y="156"/>
                  </a:lnTo>
                  <a:close/>
                  <a:moveTo>
                    <a:pt x="40" y="190"/>
                  </a:moveTo>
                  <a:lnTo>
                    <a:pt x="40" y="167"/>
                  </a:lnTo>
                  <a:lnTo>
                    <a:pt x="28" y="167"/>
                  </a:lnTo>
                  <a:lnTo>
                    <a:pt x="28" y="190"/>
                  </a:lnTo>
                  <a:lnTo>
                    <a:pt x="40" y="190"/>
                  </a:lnTo>
                  <a:lnTo>
                    <a:pt x="40" y="190"/>
                  </a:lnTo>
                  <a:close/>
                  <a:moveTo>
                    <a:pt x="40" y="223"/>
                  </a:moveTo>
                  <a:lnTo>
                    <a:pt x="40" y="201"/>
                  </a:lnTo>
                  <a:lnTo>
                    <a:pt x="28" y="201"/>
                  </a:lnTo>
                  <a:lnTo>
                    <a:pt x="28" y="223"/>
                  </a:lnTo>
                  <a:lnTo>
                    <a:pt x="40" y="223"/>
                  </a:lnTo>
                  <a:lnTo>
                    <a:pt x="40" y="223"/>
                  </a:lnTo>
                  <a:close/>
                  <a:moveTo>
                    <a:pt x="40" y="257"/>
                  </a:moveTo>
                  <a:lnTo>
                    <a:pt x="40" y="235"/>
                  </a:lnTo>
                  <a:lnTo>
                    <a:pt x="28" y="235"/>
                  </a:lnTo>
                  <a:lnTo>
                    <a:pt x="28" y="257"/>
                  </a:lnTo>
                  <a:lnTo>
                    <a:pt x="40" y="257"/>
                  </a:lnTo>
                  <a:lnTo>
                    <a:pt x="40" y="257"/>
                  </a:lnTo>
                  <a:close/>
                  <a:moveTo>
                    <a:pt x="40" y="291"/>
                  </a:moveTo>
                  <a:lnTo>
                    <a:pt x="40" y="268"/>
                  </a:lnTo>
                  <a:lnTo>
                    <a:pt x="28" y="268"/>
                  </a:lnTo>
                  <a:lnTo>
                    <a:pt x="28" y="291"/>
                  </a:lnTo>
                  <a:lnTo>
                    <a:pt x="40" y="291"/>
                  </a:lnTo>
                  <a:lnTo>
                    <a:pt x="40" y="291"/>
                  </a:lnTo>
                  <a:close/>
                  <a:moveTo>
                    <a:pt x="40" y="324"/>
                  </a:moveTo>
                  <a:lnTo>
                    <a:pt x="40" y="303"/>
                  </a:lnTo>
                  <a:lnTo>
                    <a:pt x="28" y="303"/>
                  </a:lnTo>
                  <a:lnTo>
                    <a:pt x="28" y="324"/>
                  </a:lnTo>
                  <a:lnTo>
                    <a:pt x="40" y="324"/>
                  </a:lnTo>
                  <a:lnTo>
                    <a:pt x="40" y="324"/>
                  </a:lnTo>
                  <a:close/>
                  <a:moveTo>
                    <a:pt x="40" y="358"/>
                  </a:moveTo>
                  <a:lnTo>
                    <a:pt x="40" y="336"/>
                  </a:lnTo>
                  <a:lnTo>
                    <a:pt x="28" y="336"/>
                  </a:lnTo>
                  <a:lnTo>
                    <a:pt x="28" y="358"/>
                  </a:lnTo>
                  <a:lnTo>
                    <a:pt x="40" y="358"/>
                  </a:lnTo>
                  <a:lnTo>
                    <a:pt x="40" y="358"/>
                  </a:lnTo>
                  <a:close/>
                  <a:moveTo>
                    <a:pt x="40" y="392"/>
                  </a:moveTo>
                  <a:lnTo>
                    <a:pt x="40" y="369"/>
                  </a:lnTo>
                  <a:lnTo>
                    <a:pt x="28" y="369"/>
                  </a:lnTo>
                  <a:lnTo>
                    <a:pt x="28" y="392"/>
                  </a:lnTo>
                  <a:lnTo>
                    <a:pt x="40" y="392"/>
                  </a:lnTo>
                  <a:lnTo>
                    <a:pt x="40" y="392"/>
                  </a:lnTo>
                  <a:close/>
                  <a:moveTo>
                    <a:pt x="40" y="425"/>
                  </a:moveTo>
                  <a:lnTo>
                    <a:pt x="40" y="404"/>
                  </a:lnTo>
                  <a:lnTo>
                    <a:pt x="28" y="404"/>
                  </a:lnTo>
                  <a:lnTo>
                    <a:pt x="28" y="425"/>
                  </a:lnTo>
                  <a:lnTo>
                    <a:pt x="40" y="425"/>
                  </a:lnTo>
                  <a:lnTo>
                    <a:pt x="40" y="425"/>
                  </a:lnTo>
                  <a:close/>
                  <a:moveTo>
                    <a:pt x="28" y="437"/>
                  </a:moveTo>
                  <a:lnTo>
                    <a:pt x="28" y="457"/>
                  </a:lnTo>
                  <a:lnTo>
                    <a:pt x="40" y="457"/>
                  </a:lnTo>
                  <a:lnTo>
                    <a:pt x="40" y="437"/>
                  </a:lnTo>
                  <a:lnTo>
                    <a:pt x="28" y="437"/>
                  </a:lnTo>
                  <a:lnTo>
                    <a:pt x="28" y="437"/>
                  </a:lnTo>
                  <a:close/>
                  <a:moveTo>
                    <a:pt x="28" y="468"/>
                  </a:moveTo>
                  <a:lnTo>
                    <a:pt x="40" y="468"/>
                  </a:lnTo>
                  <a:lnTo>
                    <a:pt x="40" y="490"/>
                  </a:lnTo>
                  <a:lnTo>
                    <a:pt x="28" y="490"/>
                  </a:lnTo>
                  <a:lnTo>
                    <a:pt x="28" y="468"/>
                  </a:lnTo>
                  <a:lnTo>
                    <a:pt x="28" y="468"/>
                  </a:lnTo>
                  <a:close/>
                  <a:moveTo>
                    <a:pt x="28" y="501"/>
                  </a:moveTo>
                  <a:lnTo>
                    <a:pt x="40" y="501"/>
                  </a:lnTo>
                  <a:lnTo>
                    <a:pt x="40" y="524"/>
                  </a:lnTo>
                  <a:lnTo>
                    <a:pt x="28" y="524"/>
                  </a:lnTo>
                  <a:lnTo>
                    <a:pt x="28" y="501"/>
                  </a:lnTo>
                  <a:lnTo>
                    <a:pt x="28" y="501"/>
                  </a:lnTo>
                  <a:close/>
                  <a:moveTo>
                    <a:pt x="28" y="536"/>
                  </a:moveTo>
                  <a:lnTo>
                    <a:pt x="40" y="536"/>
                  </a:lnTo>
                  <a:lnTo>
                    <a:pt x="40" y="558"/>
                  </a:lnTo>
                  <a:lnTo>
                    <a:pt x="28" y="558"/>
                  </a:lnTo>
                  <a:lnTo>
                    <a:pt x="28" y="536"/>
                  </a:lnTo>
                  <a:lnTo>
                    <a:pt x="28" y="536"/>
                  </a:lnTo>
                  <a:close/>
                  <a:moveTo>
                    <a:pt x="28" y="569"/>
                  </a:moveTo>
                  <a:lnTo>
                    <a:pt x="40" y="569"/>
                  </a:lnTo>
                  <a:lnTo>
                    <a:pt x="40" y="592"/>
                  </a:lnTo>
                  <a:lnTo>
                    <a:pt x="28" y="592"/>
                  </a:lnTo>
                  <a:lnTo>
                    <a:pt x="28" y="569"/>
                  </a:lnTo>
                  <a:lnTo>
                    <a:pt x="28" y="569"/>
                  </a:lnTo>
                  <a:close/>
                  <a:moveTo>
                    <a:pt x="28" y="602"/>
                  </a:moveTo>
                  <a:lnTo>
                    <a:pt x="40" y="602"/>
                  </a:lnTo>
                  <a:lnTo>
                    <a:pt x="40" y="625"/>
                  </a:lnTo>
                  <a:lnTo>
                    <a:pt x="28" y="625"/>
                  </a:lnTo>
                  <a:lnTo>
                    <a:pt x="28" y="602"/>
                  </a:lnTo>
                  <a:lnTo>
                    <a:pt x="28" y="602"/>
                  </a:lnTo>
                  <a:close/>
                  <a:moveTo>
                    <a:pt x="28" y="637"/>
                  </a:moveTo>
                  <a:lnTo>
                    <a:pt x="40" y="637"/>
                  </a:lnTo>
                  <a:lnTo>
                    <a:pt x="40" y="659"/>
                  </a:lnTo>
                  <a:lnTo>
                    <a:pt x="28" y="659"/>
                  </a:lnTo>
                  <a:lnTo>
                    <a:pt x="28" y="637"/>
                  </a:lnTo>
                  <a:lnTo>
                    <a:pt x="28" y="637"/>
                  </a:lnTo>
                  <a:close/>
                  <a:moveTo>
                    <a:pt x="28" y="670"/>
                  </a:moveTo>
                  <a:lnTo>
                    <a:pt x="40" y="670"/>
                  </a:lnTo>
                  <a:lnTo>
                    <a:pt x="40" y="693"/>
                  </a:lnTo>
                  <a:lnTo>
                    <a:pt x="28" y="693"/>
                  </a:lnTo>
                  <a:lnTo>
                    <a:pt x="28" y="670"/>
                  </a:lnTo>
                  <a:lnTo>
                    <a:pt x="28" y="670"/>
                  </a:lnTo>
                  <a:close/>
                  <a:moveTo>
                    <a:pt x="28" y="703"/>
                  </a:moveTo>
                  <a:lnTo>
                    <a:pt x="40" y="703"/>
                  </a:lnTo>
                  <a:lnTo>
                    <a:pt x="40" y="726"/>
                  </a:lnTo>
                  <a:lnTo>
                    <a:pt x="28" y="726"/>
                  </a:lnTo>
                  <a:lnTo>
                    <a:pt x="28" y="703"/>
                  </a:lnTo>
                  <a:lnTo>
                    <a:pt x="28" y="703"/>
                  </a:lnTo>
                  <a:close/>
                  <a:moveTo>
                    <a:pt x="28" y="738"/>
                  </a:moveTo>
                  <a:lnTo>
                    <a:pt x="40" y="738"/>
                  </a:lnTo>
                  <a:lnTo>
                    <a:pt x="40" y="760"/>
                  </a:lnTo>
                  <a:lnTo>
                    <a:pt x="28" y="760"/>
                  </a:lnTo>
                  <a:lnTo>
                    <a:pt x="28" y="738"/>
                  </a:lnTo>
                  <a:lnTo>
                    <a:pt x="28" y="738"/>
                  </a:lnTo>
                  <a:close/>
                  <a:moveTo>
                    <a:pt x="28" y="771"/>
                  </a:moveTo>
                  <a:lnTo>
                    <a:pt x="40" y="771"/>
                  </a:lnTo>
                  <a:lnTo>
                    <a:pt x="40" y="794"/>
                  </a:lnTo>
                  <a:lnTo>
                    <a:pt x="28" y="794"/>
                  </a:lnTo>
                  <a:lnTo>
                    <a:pt x="28" y="771"/>
                  </a:lnTo>
                  <a:lnTo>
                    <a:pt x="28" y="771"/>
                  </a:lnTo>
                  <a:close/>
                  <a:moveTo>
                    <a:pt x="34" y="0"/>
                  </a:moveTo>
                  <a:lnTo>
                    <a:pt x="68" y="69"/>
                  </a:lnTo>
                  <a:lnTo>
                    <a:pt x="40" y="69"/>
                  </a:lnTo>
                  <a:lnTo>
                    <a:pt x="40" y="88"/>
                  </a:lnTo>
                  <a:lnTo>
                    <a:pt x="28" y="88"/>
                  </a:lnTo>
                  <a:lnTo>
                    <a:pt x="28" y="69"/>
                  </a:lnTo>
                  <a:lnTo>
                    <a:pt x="0" y="69"/>
                  </a:lnTo>
                  <a:lnTo>
                    <a:pt x="34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41" name="Freeform 50"/>
            <p:cNvSpPr>
              <a:spLocks noEditPoints="1"/>
            </p:cNvSpPr>
            <p:nvPr/>
          </p:nvSpPr>
          <p:spPr bwMode="auto">
            <a:xfrm>
              <a:off x="4331061" y="2980135"/>
              <a:ext cx="76180" cy="698372"/>
            </a:xfrm>
            <a:custGeom>
              <a:avLst/>
              <a:gdLst>
                <a:gd name="T0" fmla="*/ 39 w 69"/>
                <a:gd name="T1" fmla="*/ 99 h 624"/>
                <a:gd name="T2" fmla="*/ 29 w 69"/>
                <a:gd name="T3" fmla="*/ 121 h 624"/>
                <a:gd name="T4" fmla="*/ 39 w 69"/>
                <a:gd name="T5" fmla="*/ 121 h 624"/>
                <a:gd name="T6" fmla="*/ 39 w 69"/>
                <a:gd name="T7" fmla="*/ 132 h 624"/>
                <a:gd name="T8" fmla="*/ 29 w 69"/>
                <a:gd name="T9" fmla="*/ 155 h 624"/>
                <a:gd name="T10" fmla="*/ 39 w 69"/>
                <a:gd name="T11" fmla="*/ 155 h 624"/>
                <a:gd name="T12" fmla="*/ 39 w 69"/>
                <a:gd name="T13" fmla="*/ 167 h 624"/>
                <a:gd name="T14" fmla="*/ 29 w 69"/>
                <a:gd name="T15" fmla="*/ 188 h 624"/>
                <a:gd name="T16" fmla="*/ 39 w 69"/>
                <a:gd name="T17" fmla="*/ 188 h 624"/>
                <a:gd name="T18" fmla="*/ 39 w 69"/>
                <a:gd name="T19" fmla="*/ 200 h 624"/>
                <a:gd name="T20" fmla="*/ 29 w 69"/>
                <a:gd name="T21" fmla="*/ 222 h 624"/>
                <a:gd name="T22" fmla="*/ 39 w 69"/>
                <a:gd name="T23" fmla="*/ 222 h 624"/>
                <a:gd name="T24" fmla="*/ 39 w 69"/>
                <a:gd name="T25" fmla="*/ 233 h 624"/>
                <a:gd name="T26" fmla="*/ 29 w 69"/>
                <a:gd name="T27" fmla="*/ 256 h 624"/>
                <a:gd name="T28" fmla="*/ 39 w 69"/>
                <a:gd name="T29" fmla="*/ 256 h 624"/>
                <a:gd name="T30" fmla="*/ 39 w 69"/>
                <a:gd name="T31" fmla="*/ 268 h 624"/>
                <a:gd name="T32" fmla="*/ 29 w 69"/>
                <a:gd name="T33" fmla="*/ 290 h 624"/>
                <a:gd name="T34" fmla="*/ 39 w 69"/>
                <a:gd name="T35" fmla="*/ 290 h 624"/>
                <a:gd name="T36" fmla="*/ 39 w 69"/>
                <a:gd name="T37" fmla="*/ 301 h 624"/>
                <a:gd name="T38" fmla="*/ 29 w 69"/>
                <a:gd name="T39" fmla="*/ 324 h 624"/>
                <a:gd name="T40" fmla="*/ 39 w 69"/>
                <a:gd name="T41" fmla="*/ 324 h 624"/>
                <a:gd name="T42" fmla="*/ 39 w 69"/>
                <a:gd name="T43" fmla="*/ 334 h 624"/>
                <a:gd name="T44" fmla="*/ 29 w 69"/>
                <a:gd name="T45" fmla="*/ 357 h 624"/>
                <a:gd name="T46" fmla="*/ 39 w 69"/>
                <a:gd name="T47" fmla="*/ 357 h 624"/>
                <a:gd name="T48" fmla="*/ 39 w 69"/>
                <a:gd name="T49" fmla="*/ 369 h 624"/>
                <a:gd name="T50" fmla="*/ 29 w 69"/>
                <a:gd name="T51" fmla="*/ 391 h 624"/>
                <a:gd name="T52" fmla="*/ 39 w 69"/>
                <a:gd name="T53" fmla="*/ 391 h 624"/>
                <a:gd name="T54" fmla="*/ 39 w 69"/>
                <a:gd name="T55" fmla="*/ 402 h 624"/>
                <a:gd name="T56" fmla="*/ 29 w 69"/>
                <a:gd name="T57" fmla="*/ 425 h 624"/>
                <a:gd name="T58" fmla="*/ 39 w 69"/>
                <a:gd name="T59" fmla="*/ 425 h 624"/>
                <a:gd name="T60" fmla="*/ 29 w 69"/>
                <a:gd name="T61" fmla="*/ 456 h 624"/>
                <a:gd name="T62" fmla="*/ 39 w 69"/>
                <a:gd name="T63" fmla="*/ 435 h 624"/>
                <a:gd name="T64" fmla="*/ 29 w 69"/>
                <a:gd name="T65" fmla="*/ 435 h 624"/>
                <a:gd name="T66" fmla="*/ 39 w 69"/>
                <a:gd name="T67" fmla="*/ 466 h 624"/>
                <a:gd name="T68" fmla="*/ 29 w 69"/>
                <a:gd name="T69" fmla="*/ 489 h 624"/>
                <a:gd name="T70" fmla="*/ 29 w 69"/>
                <a:gd name="T71" fmla="*/ 466 h 624"/>
                <a:gd name="T72" fmla="*/ 39 w 69"/>
                <a:gd name="T73" fmla="*/ 501 h 624"/>
                <a:gd name="T74" fmla="*/ 29 w 69"/>
                <a:gd name="T75" fmla="*/ 523 h 624"/>
                <a:gd name="T76" fmla="*/ 29 w 69"/>
                <a:gd name="T77" fmla="*/ 501 h 624"/>
                <a:gd name="T78" fmla="*/ 39 w 69"/>
                <a:gd name="T79" fmla="*/ 534 h 624"/>
                <a:gd name="T80" fmla="*/ 29 w 69"/>
                <a:gd name="T81" fmla="*/ 557 h 624"/>
                <a:gd name="T82" fmla="*/ 29 w 69"/>
                <a:gd name="T83" fmla="*/ 534 h 624"/>
                <a:gd name="T84" fmla="*/ 39 w 69"/>
                <a:gd name="T85" fmla="*/ 567 h 624"/>
                <a:gd name="T86" fmla="*/ 29 w 69"/>
                <a:gd name="T87" fmla="*/ 590 h 624"/>
                <a:gd name="T88" fmla="*/ 29 w 69"/>
                <a:gd name="T89" fmla="*/ 567 h 624"/>
                <a:gd name="T90" fmla="*/ 39 w 69"/>
                <a:gd name="T91" fmla="*/ 602 h 624"/>
                <a:gd name="T92" fmla="*/ 29 w 69"/>
                <a:gd name="T93" fmla="*/ 624 h 624"/>
                <a:gd name="T94" fmla="*/ 29 w 69"/>
                <a:gd name="T95" fmla="*/ 602 h 624"/>
                <a:gd name="T96" fmla="*/ 69 w 69"/>
                <a:gd name="T97" fmla="*/ 69 h 624"/>
                <a:gd name="T98" fmla="*/ 39 w 69"/>
                <a:gd name="T99" fmla="*/ 87 h 624"/>
                <a:gd name="T100" fmla="*/ 29 w 69"/>
                <a:gd name="T101" fmla="*/ 69 h 624"/>
                <a:gd name="T102" fmla="*/ 34 w 69"/>
                <a:gd name="T103" fmla="*/ 0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9" h="624">
                  <a:moveTo>
                    <a:pt x="39" y="121"/>
                  </a:moveTo>
                  <a:lnTo>
                    <a:pt x="39" y="99"/>
                  </a:lnTo>
                  <a:lnTo>
                    <a:pt x="29" y="99"/>
                  </a:lnTo>
                  <a:lnTo>
                    <a:pt x="29" y="121"/>
                  </a:lnTo>
                  <a:lnTo>
                    <a:pt x="39" y="121"/>
                  </a:lnTo>
                  <a:lnTo>
                    <a:pt x="39" y="121"/>
                  </a:lnTo>
                  <a:close/>
                  <a:moveTo>
                    <a:pt x="39" y="155"/>
                  </a:moveTo>
                  <a:lnTo>
                    <a:pt x="39" y="132"/>
                  </a:lnTo>
                  <a:lnTo>
                    <a:pt x="29" y="132"/>
                  </a:lnTo>
                  <a:lnTo>
                    <a:pt x="29" y="155"/>
                  </a:lnTo>
                  <a:lnTo>
                    <a:pt x="39" y="155"/>
                  </a:lnTo>
                  <a:lnTo>
                    <a:pt x="39" y="155"/>
                  </a:lnTo>
                  <a:close/>
                  <a:moveTo>
                    <a:pt x="39" y="188"/>
                  </a:moveTo>
                  <a:lnTo>
                    <a:pt x="39" y="167"/>
                  </a:lnTo>
                  <a:lnTo>
                    <a:pt x="29" y="167"/>
                  </a:lnTo>
                  <a:lnTo>
                    <a:pt x="29" y="188"/>
                  </a:lnTo>
                  <a:lnTo>
                    <a:pt x="39" y="188"/>
                  </a:lnTo>
                  <a:lnTo>
                    <a:pt x="39" y="188"/>
                  </a:lnTo>
                  <a:close/>
                  <a:moveTo>
                    <a:pt x="39" y="222"/>
                  </a:moveTo>
                  <a:lnTo>
                    <a:pt x="39" y="200"/>
                  </a:lnTo>
                  <a:lnTo>
                    <a:pt x="29" y="200"/>
                  </a:lnTo>
                  <a:lnTo>
                    <a:pt x="29" y="222"/>
                  </a:lnTo>
                  <a:lnTo>
                    <a:pt x="39" y="222"/>
                  </a:lnTo>
                  <a:lnTo>
                    <a:pt x="39" y="222"/>
                  </a:lnTo>
                  <a:close/>
                  <a:moveTo>
                    <a:pt x="39" y="256"/>
                  </a:moveTo>
                  <a:lnTo>
                    <a:pt x="39" y="233"/>
                  </a:lnTo>
                  <a:lnTo>
                    <a:pt x="29" y="233"/>
                  </a:lnTo>
                  <a:lnTo>
                    <a:pt x="29" y="256"/>
                  </a:lnTo>
                  <a:lnTo>
                    <a:pt x="39" y="256"/>
                  </a:lnTo>
                  <a:lnTo>
                    <a:pt x="39" y="256"/>
                  </a:lnTo>
                  <a:close/>
                  <a:moveTo>
                    <a:pt x="39" y="290"/>
                  </a:moveTo>
                  <a:lnTo>
                    <a:pt x="39" y="268"/>
                  </a:lnTo>
                  <a:lnTo>
                    <a:pt x="29" y="268"/>
                  </a:lnTo>
                  <a:lnTo>
                    <a:pt x="29" y="290"/>
                  </a:lnTo>
                  <a:lnTo>
                    <a:pt x="39" y="290"/>
                  </a:lnTo>
                  <a:lnTo>
                    <a:pt x="39" y="290"/>
                  </a:lnTo>
                  <a:close/>
                  <a:moveTo>
                    <a:pt x="39" y="324"/>
                  </a:moveTo>
                  <a:lnTo>
                    <a:pt x="39" y="301"/>
                  </a:lnTo>
                  <a:lnTo>
                    <a:pt x="29" y="301"/>
                  </a:lnTo>
                  <a:lnTo>
                    <a:pt x="29" y="324"/>
                  </a:lnTo>
                  <a:lnTo>
                    <a:pt x="39" y="324"/>
                  </a:lnTo>
                  <a:lnTo>
                    <a:pt x="39" y="324"/>
                  </a:lnTo>
                  <a:close/>
                  <a:moveTo>
                    <a:pt x="39" y="357"/>
                  </a:moveTo>
                  <a:lnTo>
                    <a:pt x="39" y="334"/>
                  </a:lnTo>
                  <a:lnTo>
                    <a:pt x="29" y="334"/>
                  </a:lnTo>
                  <a:lnTo>
                    <a:pt x="29" y="357"/>
                  </a:lnTo>
                  <a:lnTo>
                    <a:pt x="39" y="357"/>
                  </a:lnTo>
                  <a:lnTo>
                    <a:pt x="39" y="357"/>
                  </a:lnTo>
                  <a:close/>
                  <a:moveTo>
                    <a:pt x="39" y="391"/>
                  </a:moveTo>
                  <a:lnTo>
                    <a:pt x="39" y="369"/>
                  </a:lnTo>
                  <a:lnTo>
                    <a:pt x="29" y="369"/>
                  </a:lnTo>
                  <a:lnTo>
                    <a:pt x="29" y="391"/>
                  </a:lnTo>
                  <a:lnTo>
                    <a:pt x="39" y="391"/>
                  </a:lnTo>
                  <a:lnTo>
                    <a:pt x="39" y="391"/>
                  </a:lnTo>
                  <a:close/>
                  <a:moveTo>
                    <a:pt x="39" y="425"/>
                  </a:moveTo>
                  <a:lnTo>
                    <a:pt x="39" y="402"/>
                  </a:lnTo>
                  <a:lnTo>
                    <a:pt x="29" y="402"/>
                  </a:lnTo>
                  <a:lnTo>
                    <a:pt x="29" y="425"/>
                  </a:lnTo>
                  <a:lnTo>
                    <a:pt x="39" y="425"/>
                  </a:lnTo>
                  <a:lnTo>
                    <a:pt x="39" y="425"/>
                  </a:lnTo>
                  <a:close/>
                  <a:moveTo>
                    <a:pt x="29" y="435"/>
                  </a:moveTo>
                  <a:lnTo>
                    <a:pt x="29" y="456"/>
                  </a:lnTo>
                  <a:lnTo>
                    <a:pt x="39" y="456"/>
                  </a:lnTo>
                  <a:lnTo>
                    <a:pt x="39" y="435"/>
                  </a:lnTo>
                  <a:lnTo>
                    <a:pt x="29" y="435"/>
                  </a:lnTo>
                  <a:lnTo>
                    <a:pt x="29" y="435"/>
                  </a:lnTo>
                  <a:close/>
                  <a:moveTo>
                    <a:pt x="29" y="466"/>
                  </a:moveTo>
                  <a:lnTo>
                    <a:pt x="39" y="466"/>
                  </a:lnTo>
                  <a:lnTo>
                    <a:pt x="39" y="489"/>
                  </a:lnTo>
                  <a:lnTo>
                    <a:pt x="29" y="489"/>
                  </a:lnTo>
                  <a:lnTo>
                    <a:pt x="29" y="466"/>
                  </a:lnTo>
                  <a:lnTo>
                    <a:pt x="29" y="466"/>
                  </a:lnTo>
                  <a:close/>
                  <a:moveTo>
                    <a:pt x="29" y="501"/>
                  </a:moveTo>
                  <a:lnTo>
                    <a:pt x="39" y="501"/>
                  </a:lnTo>
                  <a:lnTo>
                    <a:pt x="39" y="523"/>
                  </a:lnTo>
                  <a:lnTo>
                    <a:pt x="29" y="523"/>
                  </a:lnTo>
                  <a:lnTo>
                    <a:pt x="29" y="501"/>
                  </a:lnTo>
                  <a:lnTo>
                    <a:pt x="29" y="501"/>
                  </a:lnTo>
                  <a:close/>
                  <a:moveTo>
                    <a:pt x="29" y="534"/>
                  </a:moveTo>
                  <a:lnTo>
                    <a:pt x="39" y="534"/>
                  </a:lnTo>
                  <a:lnTo>
                    <a:pt x="39" y="557"/>
                  </a:lnTo>
                  <a:lnTo>
                    <a:pt x="29" y="557"/>
                  </a:lnTo>
                  <a:lnTo>
                    <a:pt x="29" y="534"/>
                  </a:lnTo>
                  <a:lnTo>
                    <a:pt x="29" y="534"/>
                  </a:lnTo>
                  <a:close/>
                  <a:moveTo>
                    <a:pt x="29" y="567"/>
                  </a:moveTo>
                  <a:lnTo>
                    <a:pt x="39" y="567"/>
                  </a:lnTo>
                  <a:lnTo>
                    <a:pt x="39" y="590"/>
                  </a:lnTo>
                  <a:lnTo>
                    <a:pt x="29" y="590"/>
                  </a:lnTo>
                  <a:lnTo>
                    <a:pt x="29" y="567"/>
                  </a:lnTo>
                  <a:lnTo>
                    <a:pt x="29" y="567"/>
                  </a:lnTo>
                  <a:close/>
                  <a:moveTo>
                    <a:pt x="29" y="602"/>
                  </a:moveTo>
                  <a:lnTo>
                    <a:pt x="39" y="602"/>
                  </a:lnTo>
                  <a:lnTo>
                    <a:pt x="39" y="624"/>
                  </a:lnTo>
                  <a:lnTo>
                    <a:pt x="29" y="624"/>
                  </a:lnTo>
                  <a:lnTo>
                    <a:pt x="29" y="602"/>
                  </a:lnTo>
                  <a:lnTo>
                    <a:pt x="29" y="602"/>
                  </a:lnTo>
                  <a:close/>
                  <a:moveTo>
                    <a:pt x="34" y="0"/>
                  </a:moveTo>
                  <a:lnTo>
                    <a:pt x="69" y="69"/>
                  </a:lnTo>
                  <a:lnTo>
                    <a:pt x="39" y="69"/>
                  </a:lnTo>
                  <a:lnTo>
                    <a:pt x="39" y="87"/>
                  </a:lnTo>
                  <a:lnTo>
                    <a:pt x="29" y="87"/>
                  </a:lnTo>
                  <a:lnTo>
                    <a:pt x="29" y="69"/>
                  </a:lnTo>
                  <a:lnTo>
                    <a:pt x="0" y="69"/>
                  </a:lnTo>
                  <a:lnTo>
                    <a:pt x="34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42" name="Freeform 51"/>
            <p:cNvSpPr>
              <a:spLocks noEditPoints="1"/>
            </p:cNvSpPr>
            <p:nvPr/>
          </p:nvSpPr>
          <p:spPr bwMode="auto">
            <a:xfrm>
              <a:off x="4948437" y="4227681"/>
              <a:ext cx="280913" cy="292046"/>
            </a:xfrm>
            <a:custGeom>
              <a:avLst/>
              <a:gdLst>
                <a:gd name="T0" fmla="*/ 181 w 210"/>
                <a:gd name="T1" fmla="*/ 219 h 219"/>
                <a:gd name="T2" fmla="*/ 210 w 210"/>
                <a:gd name="T3" fmla="*/ 161 h 219"/>
                <a:gd name="T4" fmla="*/ 185 w 210"/>
                <a:gd name="T5" fmla="*/ 161 h 219"/>
                <a:gd name="T6" fmla="*/ 185 w 210"/>
                <a:gd name="T7" fmla="*/ 145 h 219"/>
                <a:gd name="T8" fmla="*/ 176 w 210"/>
                <a:gd name="T9" fmla="*/ 145 h 219"/>
                <a:gd name="T10" fmla="*/ 176 w 210"/>
                <a:gd name="T11" fmla="*/ 161 h 219"/>
                <a:gd name="T12" fmla="*/ 152 w 210"/>
                <a:gd name="T13" fmla="*/ 161 h 219"/>
                <a:gd name="T14" fmla="*/ 181 w 210"/>
                <a:gd name="T15" fmla="*/ 219 h 219"/>
                <a:gd name="T16" fmla="*/ 0 w 210"/>
                <a:gd name="T17" fmla="*/ 0 h 219"/>
                <a:gd name="T18" fmla="*/ 0 w 210"/>
                <a:gd name="T19" fmla="*/ 9 h 219"/>
                <a:gd name="T20" fmla="*/ 19 w 210"/>
                <a:gd name="T21" fmla="*/ 9 h 219"/>
                <a:gd name="T22" fmla="*/ 19 w 210"/>
                <a:gd name="T23" fmla="*/ 0 h 219"/>
                <a:gd name="T24" fmla="*/ 0 w 210"/>
                <a:gd name="T25" fmla="*/ 0 h 219"/>
                <a:gd name="T26" fmla="*/ 28 w 210"/>
                <a:gd name="T27" fmla="*/ 0 h 219"/>
                <a:gd name="T28" fmla="*/ 28 w 210"/>
                <a:gd name="T29" fmla="*/ 9 h 219"/>
                <a:gd name="T30" fmla="*/ 47 w 210"/>
                <a:gd name="T31" fmla="*/ 9 h 219"/>
                <a:gd name="T32" fmla="*/ 47 w 210"/>
                <a:gd name="T33" fmla="*/ 0 h 219"/>
                <a:gd name="T34" fmla="*/ 28 w 210"/>
                <a:gd name="T35" fmla="*/ 0 h 219"/>
                <a:gd name="T36" fmla="*/ 57 w 210"/>
                <a:gd name="T37" fmla="*/ 0 h 219"/>
                <a:gd name="T38" fmla="*/ 57 w 210"/>
                <a:gd name="T39" fmla="*/ 9 h 219"/>
                <a:gd name="T40" fmla="*/ 76 w 210"/>
                <a:gd name="T41" fmla="*/ 9 h 219"/>
                <a:gd name="T42" fmla="*/ 76 w 210"/>
                <a:gd name="T43" fmla="*/ 0 h 219"/>
                <a:gd name="T44" fmla="*/ 57 w 210"/>
                <a:gd name="T45" fmla="*/ 0 h 219"/>
                <a:gd name="T46" fmla="*/ 85 w 210"/>
                <a:gd name="T47" fmla="*/ 0 h 219"/>
                <a:gd name="T48" fmla="*/ 85 w 210"/>
                <a:gd name="T49" fmla="*/ 9 h 219"/>
                <a:gd name="T50" fmla="*/ 103 w 210"/>
                <a:gd name="T51" fmla="*/ 10 h 219"/>
                <a:gd name="T52" fmla="*/ 105 w 210"/>
                <a:gd name="T53" fmla="*/ 1 h 219"/>
                <a:gd name="T54" fmla="*/ 85 w 210"/>
                <a:gd name="T55" fmla="*/ 0 h 219"/>
                <a:gd name="T56" fmla="*/ 114 w 210"/>
                <a:gd name="T57" fmla="*/ 3 h 219"/>
                <a:gd name="T58" fmla="*/ 133 w 210"/>
                <a:gd name="T59" fmla="*/ 8 h 219"/>
                <a:gd name="T60" fmla="*/ 130 w 210"/>
                <a:gd name="T61" fmla="*/ 17 h 219"/>
                <a:gd name="T62" fmla="*/ 112 w 210"/>
                <a:gd name="T63" fmla="*/ 12 h 219"/>
                <a:gd name="T64" fmla="*/ 114 w 210"/>
                <a:gd name="T65" fmla="*/ 3 h 219"/>
                <a:gd name="T66" fmla="*/ 142 w 210"/>
                <a:gd name="T67" fmla="*/ 13 h 219"/>
                <a:gd name="T68" fmla="*/ 158 w 210"/>
                <a:gd name="T69" fmla="*/ 24 h 219"/>
                <a:gd name="T70" fmla="*/ 152 w 210"/>
                <a:gd name="T71" fmla="*/ 31 h 219"/>
                <a:gd name="T72" fmla="*/ 138 w 210"/>
                <a:gd name="T73" fmla="*/ 21 h 219"/>
                <a:gd name="T74" fmla="*/ 142 w 210"/>
                <a:gd name="T75" fmla="*/ 13 h 219"/>
                <a:gd name="T76" fmla="*/ 165 w 210"/>
                <a:gd name="T77" fmla="*/ 32 h 219"/>
                <a:gd name="T78" fmla="*/ 175 w 210"/>
                <a:gd name="T79" fmla="*/ 49 h 219"/>
                <a:gd name="T80" fmla="*/ 167 w 210"/>
                <a:gd name="T81" fmla="*/ 53 h 219"/>
                <a:gd name="T82" fmla="*/ 158 w 210"/>
                <a:gd name="T83" fmla="*/ 38 h 219"/>
                <a:gd name="T84" fmla="*/ 165 w 210"/>
                <a:gd name="T85" fmla="*/ 32 h 219"/>
                <a:gd name="T86" fmla="*/ 179 w 210"/>
                <a:gd name="T87" fmla="*/ 58 h 219"/>
                <a:gd name="T88" fmla="*/ 184 w 210"/>
                <a:gd name="T89" fmla="*/ 77 h 219"/>
                <a:gd name="T90" fmla="*/ 174 w 210"/>
                <a:gd name="T91" fmla="*/ 79 h 219"/>
                <a:gd name="T92" fmla="*/ 170 w 210"/>
                <a:gd name="T93" fmla="*/ 61 h 219"/>
                <a:gd name="T94" fmla="*/ 179 w 210"/>
                <a:gd name="T95" fmla="*/ 58 h 219"/>
                <a:gd name="T96" fmla="*/ 185 w 210"/>
                <a:gd name="T97" fmla="*/ 87 h 219"/>
                <a:gd name="T98" fmla="*/ 185 w 210"/>
                <a:gd name="T99" fmla="*/ 106 h 219"/>
                <a:gd name="T100" fmla="*/ 176 w 210"/>
                <a:gd name="T101" fmla="*/ 106 h 219"/>
                <a:gd name="T102" fmla="*/ 175 w 210"/>
                <a:gd name="T103" fmla="*/ 88 h 219"/>
                <a:gd name="T104" fmla="*/ 185 w 210"/>
                <a:gd name="T105" fmla="*/ 87 h 219"/>
                <a:gd name="T106" fmla="*/ 185 w 210"/>
                <a:gd name="T107" fmla="*/ 116 h 219"/>
                <a:gd name="T108" fmla="*/ 185 w 210"/>
                <a:gd name="T109" fmla="*/ 135 h 219"/>
                <a:gd name="T110" fmla="*/ 176 w 210"/>
                <a:gd name="T111" fmla="*/ 135 h 219"/>
                <a:gd name="T112" fmla="*/ 176 w 210"/>
                <a:gd name="T113" fmla="*/ 116 h 219"/>
                <a:gd name="T114" fmla="*/ 185 w 210"/>
                <a:gd name="T115" fmla="*/ 116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10" h="219">
                  <a:moveTo>
                    <a:pt x="181" y="219"/>
                  </a:moveTo>
                  <a:cubicBezTo>
                    <a:pt x="210" y="161"/>
                    <a:pt x="210" y="161"/>
                    <a:pt x="210" y="161"/>
                  </a:cubicBezTo>
                  <a:cubicBezTo>
                    <a:pt x="185" y="161"/>
                    <a:pt x="185" y="161"/>
                    <a:pt x="185" y="161"/>
                  </a:cubicBezTo>
                  <a:cubicBezTo>
                    <a:pt x="185" y="145"/>
                    <a:pt x="185" y="145"/>
                    <a:pt x="185" y="145"/>
                  </a:cubicBezTo>
                  <a:cubicBezTo>
                    <a:pt x="176" y="145"/>
                    <a:pt x="176" y="145"/>
                    <a:pt x="176" y="145"/>
                  </a:cubicBezTo>
                  <a:cubicBezTo>
                    <a:pt x="176" y="161"/>
                    <a:pt x="176" y="161"/>
                    <a:pt x="176" y="161"/>
                  </a:cubicBezTo>
                  <a:cubicBezTo>
                    <a:pt x="152" y="161"/>
                    <a:pt x="152" y="161"/>
                    <a:pt x="152" y="161"/>
                  </a:cubicBezTo>
                  <a:cubicBezTo>
                    <a:pt x="181" y="219"/>
                    <a:pt x="181" y="219"/>
                    <a:pt x="181" y="219"/>
                  </a:cubicBezTo>
                  <a:close/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lose/>
                  <a:moveTo>
                    <a:pt x="28" y="0"/>
                  </a:moveTo>
                  <a:cubicBezTo>
                    <a:pt x="28" y="9"/>
                    <a:pt x="28" y="9"/>
                    <a:pt x="28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28" y="0"/>
                    <a:pt x="28" y="0"/>
                    <a:pt x="28" y="0"/>
                  </a:cubicBezTo>
                  <a:close/>
                  <a:moveTo>
                    <a:pt x="57" y="0"/>
                  </a:moveTo>
                  <a:cubicBezTo>
                    <a:pt x="57" y="9"/>
                    <a:pt x="57" y="9"/>
                    <a:pt x="57" y="9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57" y="0"/>
                    <a:pt x="57" y="0"/>
                    <a:pt x="57" y="0"/>
                  </a:cubicBezTo>
                  <a:close/>
                  <a:moveTo>
                    <a:pt x="85" y="0"/>
                  </a:moveTo>
                  <a:cubicBezTo>
                    <a:pt x="85" y="9"/>
                    <a:pt x="85" y="9"/>
                    <a:pt x="85" y="9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5" y="1"/>
                    <a:pt x="105" y="1"/>
                    <a:pt x="105" y="1"/>
                  </a:cubicBezTo>
                  <a:cubicBezTo>
                    <a:pt x="85" y="0"/>
                    <a:pt x="85" y="0"/>
                    <a:pt x="85" y="0"/>
                  </a:cubicBezTo>
                  <a:close/>
                  <a:moveTo>
                    <a:pt x="114" y="3"/>
                  </a:moveTo>
                  <a:cubicBezTo>
                    <a:pt x="133" y="8"/>
                    <a:pt x="133" y="8"/>
                    <a:pt x="133" y="8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4" y="14"/>
                    <a:pt x="118" y="13"/>
                    <a:pt x="112" y="12"/>
                  </a:cubicBezTo>
                  <a:cubicBezTo>
                    <a:pt x="114" y="3"/>
                    <a:pt x="114" y="3"/>
                    <a:pt x="114" y="3"/>
                  </a:cubicBezTo>
                  <a:close/>
                  <a:moveTo>
                    <a:pt x="142" y="13"/>
                  </a:moveTo>
                  <a:cubicBezTo>
                    <a:pt x="158" y="24"/>
                    <a:pt x="158" y="24"/>
                    <a:pt x="158" y="24"/>
                  </a:cubicBezTo>
                  <a:cubicBezTo>
                    <a:pt x="152" y="31"/>
                    <a:pt x="152" y="31"/>
                    <a:pt x="152" y="31"/>
                  </a:cubicBezTo>
                  <a:cubicBezTo>
                    <a:pt x="138" y="21"/>
                    <a:pt x="138" y="21"/>
                    <a:pt x="138" y="21"/>
                  </a:cubicBezTo>
                  <a:cubicBezTo>
                    <a:pt x="142" y="13"/>
                    <a:pt x="142" y="13"/>
                    <a:pt x="142" y="13"/>
                  </a:cubicBezTo>
                  <a:close/>
                  <a:moveTo>
                    <a:pt x="165" y="32"/>
                  </a:moveTo>
                  <a:cubicBezTo>
                    <a:pt x="175" y="49"/>
                    <a:pt x="175" y="49"/>
                    <a:pt x="175" y="49"/>
                  </a:cubicBezTo>
                  <a:cubicBezTo>
                    <a:pt x="167" y="53"/>
                    <a:pt x="167" y="53"/>
                    <a:pt x="167" y="53"/>
                  </a:cubicBezTo>
                  <a:cubicBezTo>
                    <a:pt x="158" y="38"/>
                    <a:pt x="158" y="38"/>
                    <a:pt x="158" y="38"/>
                  </a:cubicBezTo>
                  <a:cubicBezTo>
                    <a:pt x="165" y="32"/>
                    <a:pt x="165" y="32"/>
                    <a:pt x="165" y="32"/>
                  </a:cubicBezTo>
                  <a:close/>
                  <a:moveTo>
                    <a:pt x="179" y="58"/>
                  </a:moveTo>
                  <a:cubicBezTo>
                    <a:pt x="184" y="77"/>
                    <a:pt x="184" y="77"/>
                    <a:pt x="184" y="77"/>
                  </a:cubicBezTo>
                  <a:cubicBezTo>
                    <a:pt x="174" y="79"/>
                    <a:pt x="174" y="79"/>
                    <a:pt x="174" y="79"/>
                  </a:cubicBezTo>
                  <a:cubicBezTo>
                    <a:pt x="170" y="61"/>
                    <a:pt x="170" y="61"/>
                    <a:pt x="170" y="61"/>
                  </a:cubicBezTo>
                  <a:cubicBezTo>
                    <a:pt x="179" y="58"/>
                    <a:pt x="179" y="58"/>
                    <a:pt x="179" y="58"/>
                  </a:cubicBezTo>
                  <a:close/>
                  <a:moveTo>
                    <a:pt x="185" y="87"/>
                  </a:moveTo>
                  <a:cubicBezTo>
                    <a:pt x="185" y="106"/>
                    <a:pt x="185" y="106"/>
                    <a:pt x="185" y="106"/>
                  </a:cubicBezTo>
                  <a:cubicBezTo>
                    <a:pt x="176" y="106"/>
                    <a:pt x="176" y="106"/>
                    <a:pt x="176" y="106"/>
                  </a:cubicBezTo>
                  <a:cubicBezTo>
                    <a:pt x="175" y="88"/>
                    <a:pt x="175" y="88"/>
                    <a:pt x="175" y="88"/>
                  </a:cubicBezTo>
                  <a:cubicBezTo>
                    <a:pt x="185" y="87"/>
                    <a:pt x="185" y="87"/>
                    <a:pt x="185" y="87"/>
                  </a:cubicBezTo>
                  <a:close/>
                  <a:moveTo>
                    <a:pt x="185" y="116"/>
                  </a:moveTo>
                  <a:cubicBezTo>
                    <a:pt x="185" y="135"/>
                    <a:pt x="185" y="135"/>
                    <a:pt x="185" y="135"/>
                  </a:cubicBezTo>
                  <a:cubicBezTo>
                    <a:pt x="176" y="135"/>
                    <a:pt x="176" y="135"/>
                    <a:pt x="176" y="135"/>
                  </a:cubicBezTo>
                  <a:cubicBezTo>
                    <a:pt x="176" y="116"/>
                    <a:pt x="176" y="116"/>
                    <a:pt x="176" y="116"/>
                  </a:cubicBezTo>
                  <a:cubicBezTo>
                    <a:pt x="185" y="116"/>
                    <a:pt x="185" y="116"/>
                    <a:pt x="185" y="116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5">
                <a:latin typeface="+mn-lt"/>
                <a:ea typeface="+mn-ea"/>
              </a:endParaRPr>
            </a:p>
          </p:txBody>
        </p:sp>
        <p:sp>
          <p:nvSpPr>
            <p:cNvPr id="143" name="Freeform 35"/>
            <p:cNvSpPr>
              <a:spLocks noChangeAspect="1" noEditPoints="1"/>
            </p:cNvSpPr>
            <p:nvPr/>
          </p:nvSpPr>
          <p:spPr bwMode="auto">
            <a:xfrm>
              <a:off x="5968930" y="3286466"/>
              <a:ext cx="252347" cy="169832"/>
            </a:xfrm>
            <a:custGeom>
              <a:avLst/>
              <a:gdLst>
                <a:gd name="T0" fmla="*/ 135 w 157"/>
                <a:gd name="T1" fmla="*/ 46 h 106"/>
                <a:gd name="T2" fmla="*/ 136 w 157"/>
                <a:gd name="T3" fmla="*/ 37 h 106"/>
                <a:gd name="T4" fmla="*/ 99 w 157"/>
                <a:gd name="T5" fmla="*/ 0 h 106"/>
                <a:gd name="T6" fmla="*/ 73 w 157"/>
                <a:gd name="T7" fmla="*/ 18 h 106"/>
                <a:gd name="T8" fmla="*/ 45 w 157"/>
                <a:gd name="T9" fmla="*/ 8 h 106"/>
                <a:gd name="T10" fmla="*/ 19 w 157"/>
                <a:gd name="T11" fmla="*/ 39 h 106"/>
                <a:gd name="T12" fmla="*/ 20 w 157"/>
                <a:gd name="T13" fmla="*/ 47 h 106"/>
                <a:gd name="T14" fmla="*/ 0 w 157"/>
                <a:gd name="T15" fmla="*/ 75 h 106"/>
                <a:gd name="T16" fmla="*/ 31 w 157"/>
                <a:gd name="T17" fmla="*/ 106 h 106"/>
                <a:gd name="T18" fmla="*/ 126 w 157"/>
                <a:gd name="T19" fmla="*/ 106 h 106"/>
                <a:gd name="T20" fmla="*/ 157 w 157"/>
                <a:gd name="T21" fmla="*/ 75 h 106"/>
                <a:gd name="T22" fmla="*/ 135 w 157"/>
                <a:gd name="T23" fmla="*/ 46 h 106"/>
                <a:gd name="T24" fmla="*/ 120 w 157"/>
                <a:gd name="T25" fmla="*/ 100 h 106"/>
                <a:gd name="T26" fmla="*/ 79 w 157"/>
                <a:gd name="T27" fmla="*/ 100 h 106"/>
                <a:gd name="T28" fmla="*/ 103 w 157"/>
                <a:gd name="T29" fmla="*/ 75 h 106"/>
                <a:gd name="T30" fmla="*/ 102 w 157"/>
                <a:gd name="T31" fmla="*/ 72 h 106"/>
                <a:gd name="T32" fmla="*/ 92 w 157"/>
                <a:gd name="T33" fmla="*/ 72 h 106"/>
                <a:gd name="T34" fmla="*/ 92 w 157"/>
                <a:gd name="T35" fmla="*/ 68 h 106"/>
                <a:gd name="T36" fmla="*/ 92 w 157"/>
                <a:gd name="T37" fmla="*/ 37 h 106"/>
                <a:gd name="T38" fmla="*/ 90 w 157"/>
                <a:gd name="T39" fmla="*/ 35 h 106"/>
                <a:gd name="T40" fmla="*/ 64 w 157"/>
                <a:gd name="T41" fmla="*/ 35 h 106"/>
                <a:gd name="T42" fmla="*/ 62 w 157"/>
                <a:gd name="T43" fmla="*/ 37 h 106"/>
                <a:gd name="T44" fmla="*/ 62 w 157"/>
                <a:gd name="T45" fmla="*/ 68 h 106"/>
                <a:gd name="T46" fmla="*/ 62 w 157"/>
                <a:gd name="T47" fmla="*/ 73 h 106"/>
                <a:gd name="T48" fmla="*/ 51 w 157"/>
                <a:gd name="T49" fmla="*/ 73 h 106"/>
                <a:gd name="T50" fmla="*/ 50 w 157"/>
                <a:gd name="T51" fmla="*/ 76 h 106"/>
                <a:gd name="T52" fmla="*/ 75 w 157"/>
                <a:gd name="T53" fmla="*/ 100 h 106"/>
                <a:gd name="T54" fmla="*/ 38 w 157"/>
                <a:gd name="T55" fmla="*/ 100 h 106"/>
                <a:gd name="T56" fmla="*/ 11 w 157"/>
                <a:gd name="T57" fmla="*/ 74 h 106"/>
                <a:gd name="T58" fmla="*/ 29 w 157"/>
                <a:gd name="T59" fmla="*/ 50 h 106"/>
                <a:gd name="T60" fmla="*/ 28 w 157"/>
                <a:gd name="T61" fmla="*/ 44 h 106"/>
                <a:gd name="T62" fmla="*/ 50 w 157"/>
                <a:gd name="T63" fmla="*/ 17 h 106"/>
                <a:gd name="T64" fmla="*/ 74 w 157"/>
                <a:gd name="T65" fmla="*/ 29 h 106"/>
                <a:gd name="T66" fmla="*/ 97 w 157"/>
                <a:gd name="T67" fmla="*/ 10 h 106"/>
                <a:gd name="T68" fmla="*/ 128 w 157"/>
                <a:gd name="T69" fmla="*/ 42 h 106"/>
                <a:gd name="T70" fmla="*/ 127 w 157"/>
                <a:gd name="T71" fmla="*/ 49 h 106"/>
                <a:gd name="T72" fmla="*/ 147 w 157"/>
                <a:gd name="T73" fmla="*/ 74 h 106"/>
                <a:gd name="T74" fmla="*/ 120 w 157"/>
                <a:gd name="T75" fmla="*/ 10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7" h="106">
                  <a:moveTo>
                    <a:pt x="135" y="46"/>
                  </a:moveTo>
                  <a:cubicBezTo>
                    <a:pt x="136" y="43"/>
                    <a:pt x="136" y="40"/>
                    <a:pt x="136" y="37"/>
                  </a:cubicBezTo>
                  <a:cubicBezTo>
                    <a:pt x="136" y="16"/>
                    <a:pt x="120" y="0"/>
                    <a:pt x="99" y="0"/>
                  </a:cubicBezTo>
                  <a:cubicBezTo>
                    <a:pt x="76" y="0"/>
                    <a:pt x="73" y="18"/>
                    <a:pt x="73" y="18"/>
                  </a:cubicBezTo>
                  <a:cubicBezTo>
                    <a:pt x="73" y="18"/>
                    <a:pt x="63" y="6"/>
                    <a:pt x="45" y="8"/>
                  </a:cubicBezTo>
                  <a:cubicBezTo>
                    <a:pt x="30" y="11"/>
                    <a:pt x="19" y="25"/>
                    <a:pt x="19" y="39"/>
                  </a:cubicBezTo>
                  <a:cubicBezTo>
                    <a:pt x="19" y="42"/>
                    <a:pt x="20" y="44"/>
                    <a:pt x="20" y="47"/>
                  </a:cubicBezTo>
                  <a:cubicBezTo>
                    <a:pt x="9" y="51"/>
                    <a:pt x="0" y="62"/>
                    <a:pt x="0" y="75"/>
                  </a:cubicBezTo>
                  <a:cubicBezTo>
                    <a:pt x="0" y="92"/>
                    <a:pt x="14" y="106"/>
                    <a:pt x="31" y="106"/>
                  </a:cubicBezTo>
                  <a:cubicBezTo>
                    <a:pt x="126" y="106"/>
                    <a:pt x="126" y="106"/>
                    <a:pt x="126" y="106"/>
                  </a:cubicBezTo>
                  <a:cubicBezTo>
                    <a:pt x="143" y="106"/>
                    <a:pt x="157" y="92"/>
                    <a:pt x="157" y="75"/>
                  </a:cubicBezTo>
                  <a:cubicBezTo>
                    <a:pt x="157" y="62"/>
                    <a:pt x="148" y="50"/>
                    <a:pt x="135" y="46"/>
                  </a:cubicBezTo>
                  <a:close/>
                  <a:moveTo>
                    <a:pt x="120" y="100"/>
                  </a:moveTo>
                  <a:cubicBezTo>
                    <a:pt x="79" y="100"/>
                    <a:pt x="79" y="100"/>
                    <a:pt x="79" y="100"/>
                  </a:cubicBezTo>
                  <a:cubicBezTo>
                    <a:pt x="82" y="97"/>
                    <a:pt x="103" y="75"/>
                    <a:pt x="103" y="75"/>
                  </a:cubicBezTo>
                  <a:cubicBezTo>
                    <a:pt x="103" y="75"/>
                    <a:pt x="106" y="72"/>
                    <a:pt x="102" y="72"/>
                  </a:cubicBezTo>
                  <a:cubicBezTo>
                    <a:pt x="98" y="72"/>
                    <a:pt x="92" y="72"/>
                    <a:pt x="92" y="72"/>
                  </a:cubicBezTo>
                  <a:cubicBezTo>
                    <a:pt x="92" y="72"/>
                    <a:pt x="92" y="70"/>
                    <a:pt x="92" y="68"/>
                  </a:cubicBezTo>
                  <a:cubicBezTo>
                    <a:pt x="92" y="59"/>
                    <a:pt x="92" y="43"/>
                    <a:pt x="92" y="37"/>
                  </a:cubicBezTo>
                  <a:cubicBezTo>
                    <a:pt x="92" y="37"/>
                    <a:pt x="92" y="35"/>
                    <a:pt x="90" y="35"/>
                  </a:cubicBezTo>
                  <a:cubicBezTo>
                    <a:pt x="88" y="35"/>
                    <a:pt x="67" y="35"/>
                    <a:pt x="64" y="35"/>
                  </a:cubicBezTo>
                  <a:cubicBezTo>
                    <a:pt x="61" y="35"/>
                    <a:pt x="62" y="37"/>
                    <a:pt x="62" y="37"/>
                  </a:cubicBezTo>
                  <a:cubicBezTo>
                    <a:pt x="62" y="44"/>
                    <a:pt x="62" y="59"/>
                    <a:pt x="62" y="68"/>
                  </a:cubicBezTo>
                  <a:cubicBezTo>
                    <a:pt x="62" y="71"/>
                    <a:pt x="62" y="73"/>
                    <a:pt x="62" y="73"/>
                  </a:cubicBezTo>
                  <a:cubicBezTo>
                    <a:pt x="62" y="73"/>
                    <a:pt x="54" y="73"/>
                    <a:pt x="51" y="73"/>
                  </a:cubicBezTo>
                  <a:cubicBezTo>
                    <a:pt x="47" y="73"/>
                    <a:pt x="50" y="76"/>
                    <a:pt x="50" y="76"/>
                  </a:cubicBezTo>
                  <a:cubicBezTo>
                    <a:pt x="75" y="100"/>
                    <a:pt x="75" y="100"/>
                    <a:pt x="75" y="100"/>
                  </a:cubicBezTo>
                  <a:cubicBezTo>
                    <a:pt x="38" y="100"/>
                    <a:pt x="38" y="100"/>
                    <a:pt x="38" y="100"/>
                  </a:cubicBezTo>
                  <a:cubicBezTo>
                    <a:pt x="23" y="100"/>
                    <a:pt x="11" y="88"/>
                    <a:pt x="11" y="74"/>
                  </a:cubicBezTo>
                  <a:cubicBezTo>
                    <a:pt x="11" y="63"/>
                    <a:pt x="18" y="53"/>
                    <a:pt x="29" y="50"/>
                  </a:cubicBezTo>
                  <a:cubicBezTo>
                    <a:pt x="28" y="48"/>
                    <a:pt x="28" y="46"/>
                    <a:pt x="28" y="44"/>
                  </a:cubicBezTo>
                  <a:cubicBezTo>
                    <a:pt x="28" y="31"/>
                    <a:pt x="37" y="19"/>
                    <a:pt x="50" y="17"/>
                  </a:cubicBezTo>
                  <a:cubicBezTo>
                    <a:pt x="65" y="15"/>
                    <a:pt x="74" y="29"/>
                    <a:pt x="74" y="29"/>
                  </a:cubicBezTo>
                  <a:cubicBezTo>
                    <a:pt x="74" y="29"/>
                    <a:pt x="77" y="10"/>
                    <a:pt x="97" y="10"/>
                  </a:cubicBezTo>
                  <a:cubicBezTo>
                    <a:pt x="115" y="10"/>
                    <a:pt x="128" y="24"/>
                    <a:pt x="128" y="42"/>
                  </a:cubicBezTo>
                  <a:cubicBezTo>
                    <a:pt x="128" y="44"/>
                    <a:pt x="127" y="47"/>
                    <a:pt x="127" y="49"/>
                  </a:cubicBezTo>
                  <a:cubicBezTo>
                    <a:pt x="138" y="53"/>
                    <a:pt x="147" y="62"/>
                    <a:pt x="147" y="74"/>
                  </a:cubicBezTo>
                  <a:cubicBezTo>
                    <a:pt x="147" y="88"/>
                    <a:pt x="135" y="100"/>
                    <a:pt x="120" y="1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latin typeface="+mn-lt"/>
                <a:ea typeface="+mn-ea"/>
              </a:endParaRPr>
            </a:p>
          </p:txBody>
        </p:sp>
        <p:sp>
          <p:nvSpPr>
            <p:cNvPr id="144" name="Freeform 61"/>
            <p:cNvSpPr>
              <a:spLocks noChangeAspect="1"/>
            </p:cNvSpPr>
            <p:nvPr/>
          </p:nvSpPr>
          <p:spPr bwMode="auto">
            <a:xfrm>
              <a:off x="2907449" y="3557879"/>
              <a:ext cx="215843" cy="223796"/>
            </a:xfrm>
            <a:custGeom>
              <a:avLst/>
              <a:gdLst>
                <a:gd name="T0" fmla="*/ 99 w 137"/>
                <a:gd name="T1" fmla="*/ 57 h 142"/>
                <a:gd name="T2" fmla="*/ 137 w 137"/>
                <a:gd name="T3" fmla="*/ 57 h 142"/>
                <a:gd name="T4" fmla="*/ 76 w 137"/>
                <a:gd name="T5" fmla="*/ 4 h 142"/>
                <a:gd name="T6" fmla="*/ 69 w 137"/>
                <a:gd name="T7" fmla="*/ 0 h 142"/>
                <a:gd name="T8" fmla="*/ 62 w 137"/>
                <a:gd name="T9" fmla="*/ 4 h 142"/>
                <a:gd name="T10" fmla="*/ 0 w 137"/>
                <a:gd name="T11" fmla="*/ 57 h 142"/>
                <a:gd name="T12" fmla="*/ 39 w 137"/>
                <a:gd name="T13" fmla="*/ 57 h 142"/>
                <a:gd name="T14" fmla="*/ 62 w 137"/>
                <a:gd name="T15" fmla="*/ 4 h 142"/>
                <a:gd name="T16" fmla="*/ 62 w 137"/>
                <a:gd name="T17" fmla="*/ 5 h 142"/>
                <a:gd name="T18" fmla="*/ 43 w 137"/>
                <a:gd name="T19" fmla="*/ 57 h 142"/>
                <a:gd name="T20" fmla="*/ 64 w 137"/>
                <a:gd name="T21" fmla="*/ 57 h 142"/>
                <a:gd name="T22" fmla="*/ 64 w 137"/>
                <a:gd name="T23" fmla="*/ 122 h 142"/>
                <a:gd name="T24" fmla="*/ 64 w 137"/>
                <a:gd name="T25" fmla="*/ 125 h 142"/>
                <a:gd name="T26" fmla="*/ 64 w 137"/>
                <a:gd name="T27" fmla="*/ 130 h 142"/>
                <a:gd name="T28" fmla="*/ 76 w 137"/>
                <a:gd name="T29" fmla="*/ 142 h 142"/>
                <a:gd name="T30" fmla="*/ 87 w 137"/>
                <a:gd name="T31" fmla="*/ 130 h 142"/>
                <a:gd name="T32" fmla="*/ 87 w 137"/>
                <a:gd name="T33" fmla="*/ 125 h 142"/>
                <a:gd name="T34" fmla="*/ 79 w 137"/>
                <a:gd name="T35" fmla="*/ 125 h 142"/>
                <a:gd name="T36" fmla="*/ 79 w 137"/>
                <a:gd name="T37" fmla="*/ 127 h 142"/>
                <a:gd name="T38" fmla="*/ 79 w 137"/>
                <a:gd name="T39" fmla="*/ 129 h 142"/>
                <a:gd name="T40" fmla="*/ 76 w 137"/>
                <a:gd name="T41" fmla="*/ 133 h 142"/>
                <a:gd name="T42" fmla="*/ 72 w 137"/>
                <a:gd name="T43" fmla="*/ 129 h 142"/>
                <a:gd name="T44" fmla="*/ 72 w 137"/>
                <a:gd name="T45" fmla="*/ 127 h 142"/>
                <a:gd name="T46" fmla="*/ 72 w 137"/>
                <a:gd name="T47" fmla="*/ 125 h 142"/>
                <a:gd name="T48" fmla="*/ 72 w 137"/>
                <a:gd name="T49" fmla="*/ 111 h 142"/>
                <a:gd name="T50" fmla="*/ 72 w 137"/>
                <a:gd name="T51" fmla="*/ 57 h 142"/>
                <a:gd name="T52" fmla="*/ 94 w 137"/>
                <a:gd name="T53" fmla="*/ 57 h 142"/>
                <a:gd name="T54" fmla="*/ 76 w 137"/>
                <a:gd name="T55" fmla="*/ 5 h 142"/>
                <a:gd name="T56" fmla="*/ 76 w 137"/>
                <a:gd name="T57" fmla="*/ 4 h 142"/>
                <a:gd name="T58" fmla="*/ 99 w 137"/>
                <a:gd name="T59" fmla="*/ 57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7" h="142">
                  <a:moveTo>
                    <a:pt x="99" y="57"/>
                  </a:moveTo>
                  <a:cubicBezTo>
                    <a:pt x="137" y="57"/>
                    <a:pt x="137" y="57"/>
                    <a:pt x="137" y="57"/>
                  </a:cubicBezTo>
                  <a:cubicBezTo>
                    <a:pt x="130" y="28"/>
                    <a:pt x="105" y="7"/>
                    <a:pt x="76" y="4"/>
                  </a:cubicBezTo>
                  <a:cubicBezTo>
                    <a:pt x="74" y="1"/>
                    <a:pt x="72" y="0"/>
                    <a:pt x="69" y="0"/>
                  </a:cubicBezTo>
                  <a:cubicBezTo>
                    <a:pt x="66" y="0"/>
                    <a:pt x="64" y="1"/>
                    <a:pt x="62" y="4"/>
                  </a:cubicBezTo>
                  <a:cubicBezTo>
                    <a:pt x="32" y="6"/>
                    <a:pt x="7" y="28"/>
                    <a:pt x="0" y="57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9" y="24"/>
                    <a:pt x="58" y="7"/>
                    <a:pt x="62" y="4"/>
                  </a:cubicBezTo>
                  <a:cubicBezTo>
                    <a:pt x="62" y="4"/>
                    <a:pt x="62" y="5"/>
                    <a:pt x="62" y="5"/>
                  </a:cubicBezTo>
                  <a:cubicBezTo>
                    <a:pt x="41" y="31"/>
                    <a:pt x="43" y="57"/>
                    <a:pt x="43" y="57"/>
                  </a:cubicBezTo>
                  <a:cubicBezTo>
                    <a:pt x="64" y="57"/>
                    <a:pt x="64" y="57"/>
                    <a:pt x="64" y="57"/>
                  </a:cubicBezTo>
                  <a:cubicBezTo>
                    <a:pt x="64" y="122"/>
                    <a:pt x="64" y="122"/>
                    <a:pt x="64" y="122"/>
                  </a:cubicBezTo>
                  <a:cubicBezTo>
                    <a:pt x="64" y="125"/>
                    <a:pt x="64" y="125"/>
                    <a:pt x="64" y="125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64" y="136"/>
                    <a:pt x="69" y="142"/>
                    <a:pt x="76" y="142"/>
                  </a:cubicBezTo>
                  <a:cubicBezTo>
                    <a:pt x="82" y="142"/>
                    <a:pt x="87" y="136"/>
                    <a:pt x="87" y="130"/>
                  </a:cubicBezTo>
                  <a:cubicBezTo>
                    <a:pt x="87" y="125"/>
                    <a:pt x="87" y="125"/>
                    <a:pt x="87" y="125"/>
                  </a:cubicBezTo>
                  <a:cubicBezTo>
                    <a:pt x="79" y="125"/>
                    <a:pt x="79" y="125"/>
                    <a:pt x="79" y="125"/>
                  </a:cubicBezTo>
                  <a:cubicBezTo>
                    <a:pt x="79" y="127"/>
                    <a:pt x="79" y="127"/>
                    <a:pt x="79" y="127"/>
                  </a:cubicBezTo>
                  <a:cubicBezTo>
                    <a:pt x="79" y="129"/>
                    <a:pt x="79" y="129"/>
                    <a:pt x="79" y="129"/>
                  </a:cubicBezTo>
                  <a:cubicBezTo>
                    <a:pt x="79" y="131"/>
                    <a:pt x="78" y="133"/>
                    <a:pt x="76" y="133"/>
                  </a:cubicBezTo>
                  <a:cubicBezTo>
                    <a:pt x="74" y="133"/>
                    <a:pt x="72" y="131"/>
                    <a:pt x="72" y="129"/>
                  </a:cubicBezTo>
                  <a:cubicBezTo>
                    <a:pt x="72" y="127"/>
                    <a:pt x="72" y="127"/>
                    <a:pt x="72" y="127"/>
                  </a:cubicBezTo>
                  <a:cubicBezTo>
                    <a:pt x="72" y="125"/>
                    <a:pt x="72" y="125"/>
                    <a:pt x="72" y="125"/>
                  </a:cubicBezTo>
                  <a:cubicBezTo>
                    <a:pt x="72" y="111"/>
                    <a:pt x="72" y="111"/>
                    <a:pt x="72" y="111"/>
                  </a:cubicBezTo>
                  <a:cubicBezTo>
                    <a:pt x="72" y="57"/>
                    <a:pt x="72" y="57"/>
                    <a:pt x="72" y="57"/>
                  </a:cubicBezTo>
                  <a:cubicBezTo>
                    <a:pt x="94" y="57"/>
                    <a:pt x="94" y="57"/>
                    <a:pt x="94" y="57"/>
                  </a:cubicBezTo>
                  <a:cubicBezTo>
                    <a:pt x="94" y="57"/>
                    <a:pt x="97" y="31"/>
                    <a:pt x="76" y="5"/>
                  </a:cubicBezTo>
                  <a:cubicBezTo>
                    <a:pt x="76" y="5"/>
                    <a:pt x="76" y="4"/>
                    <a:pt x="76" y="4"/>
                  </a:cubicBezTo>
                  <a:cubicBezTo>
                    <a:pt x="80" y="7"/>
                    <a:pt x="99" y="24"/>
                    <a:pt x="99" y="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latin typeface="+mn-lt"/>
                <a:ea typeface="+mn-ea"/>
              </a:endParaRPr>
            </a:p>
          </p:txBody>
        </p:sp>
        <p:grpSp>
          <p:nvGrpSpPr>
            <p:cNvPr id="145" name="Group 24"/>
            <p:cNvGrpSpPr>
              <a:grpSpLocks noChangeAspect="1"/>
            </p:cNvGrpSpPr>
            <p:nvPr/>
          </p:nvGrpSpPr>
          <p:grpSpPr>
            <a:xfrm>
              <a:off x="5623995" y="4050629"/>
              <a:ext cx="216000" cy="243629"/>
              <a:chOff x="5513440" y="1766202"/>
              <a:chExt cx="429274" cy="484183"/>
            </a:xfrm>
            <a:solidFill>
              <a:schemeClr val="bg1"/>
            </a:solidFill>
          </p:grpSpPr>
          <p:sp>
            <p:nvSpPr>
              <p:cNvPr id="185" name="Freeform 147"/>
              <p:cNvSpPr/>
              <p:nvPr/>
            </p:nvSpPr>
            <p:spPr bwMode="auto">
              <a:xfrm>
                <a:off x="5513440" y="1766202"/>
                <a:ext cx="429274" cy="87353"/>
              </a:xfrm>
              <a:custGeom>
                <a:avLst/>
                <a:gdLst>
                  <a:gd name="T0" fmla="*/ 68 w 129"/>
                  <a:gd name="T1" fmla="*/ 8 h 26"/>
                  <a:gd name="T2" fmla="*/ 68 w 129"/>
                  <a:gd name="T3" fmla="*/ 4 h 26"/>
                  <a:gd name="T4" fmla="*/ 64 w 129"/>
                  <a:gd name="T5" fmla="*/ 0 h 26"/>
                  <a:gd name="T6" fmla="*/ 61 w 129"/>
                  <a:gd name="T7" fmla="*/ 4 h 26"/>
                  <a:gd name="T8" fmla="*/ 61 w 129"/>
                  <a:gd name="T9" fmla="*/ 8 h 26"/>
                  <a:gd name="T10" fmla="*/ 0 w 129"/>
                  <a:gd name="T11" fmla="*/ 8 h 26"/>
                  <a:gd name="T12" fmla="*/ 0 w 129"/>
                  <a:gd name="T13" fmla="*/ 26 h 26"/>
                  <a:gd name="T14" fmla="*/ 129 w 129"/>
                  <a:gd name="T15" fmla="*/ 26 h 26"/>
                  <a:gd name="T16" fmla="*/ 129 w 129"/>
                  <a:gd name="T17" fmla="*/ 8 h 26"/>
                  <a:gd name="T18" fmla="*/ 68 w 129"/>
                  <a:gd name="T19" fmla="*/ 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9" h="26">
                    <a:moveTo>
                      <a:pt x="68" y="8"/>
                    </a:moveTo>
                    <a:cubicBezTo>
                      <a:pt x="68" y="4"/>
                      <a:pt x="68" y="4"/>
                      <a:pt x="68" y="4"/>
                    </a:cubicBezTo>
                    <a:cubicBezTo>
                      <a:pt x="68" y="2"/>
                      <a:pt x="66" y="0"/>
                      <a:pt x="64" y="0"/>
                    </a:cubicBezTo>
                    <a:cubicBezTo>
                      <a:pt x="63" y="0"/>
                      <a:pt x="61" y="2"/>
                      <a:pt x="61" y="4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29" y="26"/>
                      <a:pt x="129" y="26"/>
                      <a:pt x="129" y="26"/>
                    </a:cubicBezTo>
                    <a:cubicBezTo>
                      <a:pt x="129" y="8"/>
                      <a:pt x="129" y="8"/>
                      <a:pt x="129" y="8"/>
                    </a:cubicBezTo>
                    <a:lnTo>
                      <a:pt x="68" y="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ea typeface="+mn-ea"/>
                </a:endParaRPr>
              </a:p>
            </p:txBody>
          </p:sp>
          <p:sp>
            <p:nvSpPr>
              <p:cNvPr id="186" name="Freeform 148"/>
              <p:cNvSpPr>
                <a:spLocks noEditPoints="1"/>
              </p:cNvSpPr>
              <p:nvPr/>
            </p:nvSpPr>
            <p:spPr bwMode="auto">
              <a:xfrm>
                <a:off x="5550876" y="1873521"/>
                <a:ext cx="356897" cy="376864"/>
              </a:xfrm>
              <a:custGeom>
                <a:avLst/>
                <a:gdLst>
                  <a:gd name="T0" fmla="*/ 143 w 143"/>
                  <a:gd name="T1" fmla="*/ 95 h 151"/>
                  <a:gd name="T2" fmla="*/ 143 w 143"/>
                  <a:gd name="T3" fmla="*/ 0 h 151"/>
                  <a:gd name="T4" fmla="*/ 0 w 143"/>
                  <a:gd name="T5" fmla="*/ 0 h 151"/>
                  <a:gd name="T6" fmla="*/ 0 w 143"/>
                  <a:gd name="T7" fmla="*/ 95 h 151"/>
                  <a:gd name="T8" fmla="*/ 63 w 143"/>
                  <a:gd name="T9" fmla="*/ 95 h 151"/>
                  <a:gd name="T10" fmla="*/ 63 w 143"/>
                  <a:gd name="T11" fmla="*/ 125 h 151"/>
                  <a:gd name="T12" fmla="*/ 45 w 143"/>
                  <a:gd name="T13" fmla="*/ 125 h 151"/>
                  <a:gd name="T14" fmla="*/ 45 w 143"/>
                  <a:gd name="T15" fmla="*/ 121 h 151"/>
                  <a:gd name="T16" fmla="*/ 37 w 143"/>
                  <a:gd name="T17" fmla="*/ 121 h 151"/>
                  <a:gd name="T18" fmla="*/ 25 w 143"/>
                  <a:gd name="T19" fmla="*/ 151 h 151"/>
                  <a:gd name="T20" fmla="*/ 33 w 143"/>
                  <a:gd name="T21" fmla="*/ 151 h 151"/>
                  <a:gd name="T22" fmla="*/ 40 w 143"/>
                  <a:gd name="T23" fmla="*/ 137 h 151"/>
                  <a:gd name="T24" fmla="*/ 104 w 143"/>
                  <a:gd name="T25" fmla="*/ 137 h 151"/>
                  <a:gd name="T26" fmla="*/ 109 w 143"/>
                  <a:gd name="T27" fmla="*/ 151 h 151"/>
                  <a:gd name="T28" fmla="*/ 119 w 143"/>
                  <a:gd name="T29" fmla="*/ 151 h 151"/>
                  <a:gd name="T30" fmla="*/ 107 w 143"/>
                  <a:gd name="T31" fmla="*/ 121 h 151"/>
                  <a:gd name="T32" fmla="*/ 97 w 143"/>
                  <a:gd name="T33" fmla="*/ 121 h 151"/>
                  <a:gd name="T34" fmla="*/ 97 w 143"/>
                  <a:gd name="T35" fmla="*/ 125 h 151"/>
                  <a:gd name="T36" fmla="*/ 80 w 143"/>
                  <a:gd name="T37" fmla="*/ 125 h 151"/>
                  <a:gd name="T38" fmla="*/ 80 w 143"/>
                  <a:gd name="T39" fmla="*/ 95 h 151"/>
                  <a:gd name="T40" fmla="*/ 143 w 143"/>
                  <a:gd name="T41" fmla="*/ 95 h 151"/>
                  <a:gd name="T42" fmla="*/ 92 w 143"/>
                  <a:gd name="T43" fmla="*/ 28 h 151"/>
                  <a:gd name="T44" fmla="*/ 133 w 143"/>
                  <a:gd name="T45" fmla="*/ 28 h 151"/>
                  <a:gd name="T46" fmla="*/ 133 w 143"/>
                  <a:gd name="T47" fmla="*/ 37 h 151"/>
                  <a:gd name="T48" fmla="*/ 92 w 143"/>
                  <a:gd name="T49" fmla="*/ 37 h 151"/>
                  <a:gd name="T50" fmla="*/ 92 w 143"/>
                  <a:gd name="T51" fmla="*/ 28 h 151"/>
                  <a:gd name="T52" fmla="*/ 92 w 143"/>
                  <a:gd name="T53" fmla="*/ 46 h 151"/>
                  <a:gd name="T54" fmla="*/ 133 w 143"/>
                  <a:gd name="T55" fmla="*/ 46 h 151"/>
                  <a:gd name="T56" fmla="*/ 133 w 143"/>
                  <a:gd name="T57" fmla="*/ 56 h 151"/>
                  <a:gd name="T58" fmla="*/ 92 w 143"/>
                  <a:gd name="T59" fmla="*/ 56 h 151"/>
                  <a:gd name="T60" fmla="*/ 92 w 143"/>
                  <a:gd name="T61" fmla="*/ 46 h 151"/>
                  <a:gd name="T62" fmla="*/ 92 w 143"/>
                  <a:gd name="T63" fmla="*/ 63 h 151"/>
                  <a:gd name="T64" fmla="*/ 133 w 143"/>
                  <a:gd name="T65" fmla="*/ 63 h 151"/>
                  <a:gd name="T66" fmla="*/ 133 w 143"/>
                  <a:gd name="T67" fmla="*/ 74 h 151"/>
                  <a:gd name="T68" fmla="*/ 92 w 143"/>
                  <a:gd name="T69" fmla="*/ 74 h 151"/>
                  <a:gd name="T70" fmla="*/ 92 w 143"/>
                  <a:gd name="T71" fmla="*/ 63 h 151"/>
                  <a:gd name="T72" fmla="*/ 8 w 143"/>
                  <a:gd name="T73" fmla="*/ 75 h 151"/>
                  <a:gd name="T74" fmla="*/ 8 w 143"/>
                  <a:gd name="T75" fmla="*/ 24 h 151"/>
                  <a:gd name="T76" fmla="*/ 83 w 143"/>
                  <a:gd name="T77" fmla="*/ 24 h 151"/>
                  <a:gd name="T78" fmla="*/ 83 w 143"/>
                  <a:gd name="T79" fmla="*/ 75 h 151"/>
                  <a:gd name="T80" fmla="*/ 8 w 143"/>
                  <a:gd name="T81" fmla="*/ 7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3" h="151">
                    <a:moveTo>
                      <a:pt x="143" y="95"/>
                    </a:moveTo>
                    <a:lnTo>
                      <a:pt x="143" y="0"/>
                    </a:lnTo>
                    <a:lnTo>
                      <a:pt x="0" y="0"/>
                    </a:lnTo>
                    <a:lnTo>
                      <a:pt x="0" y="95"/>
                    </a:lnTo>
                    <a:lnTo>
                      <a:pt x="63" y="95"/>
                    </a:lnTo>
                    <a:lnTo>
                      <a:pt x="63" y="125"/>
                    </a:lnTo>
                    <a:lnTo>
                      <a:pt x="45" y="125"/>
                    </a:lnTo>
                    <a:lnTo>
                      <a:pt x="45" y="121"/>
                    </a:lnTo>
                    <a:lnTo>
                      <a:pt x="37" y="121"/>
                    </a:lnTo>
                    <a:lnTo>
                      <a:pt x="25" y="151"/>
                    </a:lnTo>
                    <a:lnTo>
                      <a:pt x="33" y="151"/>
                    </a:lnTo>
                    <a:lnTo>
                      <a:pt x="40" y="137"/>
                    </a:lnTo>
                    <a:lnTo>
                      <a:pt x="104" y="137"/>
                    </a:lnTo>
                    <a:lnTo>
                      <a:pt x="109" y="151"/>
                    </a:lnTo>
                    <a:lnTo>
                      <a:pt x="119" y="151"/>
                    </a:lnTo>
                    <a:lnTo>
                      <a:pt x="107" y="121"/>
                    </a:lnTo>
                    <a:lnTo>
                      <a:pt x="97" y="121"/>
                    </a:lnTo>
                    <a:lnTo>
                      <a:pt x="97" y="125"/>
                    </a:lnTo>
                    <a:lnTo>
                      <a:pt x="80" y="125"/>
                    </a:lnTo>
                    <a:lnTo>
                      <a:pt x="80" y="95"/>
                    </a:lnTo>
                    <a:lnTo>
                      <a:pt x="143" y="95"/>
                    </a:lnTo>
                    <a:close/>
                    <a:moveTo>
                      <a:pt x="92" y="28"/>
                    </a:moveTo>
                    <a:lnTo>
                      <a:pt x="133" y="28"/>
                    </a:lnTo>
                    <a:lnTo>
                      <a:pt x="133" y="37"/>
                    </a:lnTo>
                    <a:lnTo>
                      <a:pt x="92" y="37"/>
                    </a:lnTo>
                    <a:lnTo>
                      <a:pt x="92" y="28"/>
                    </a:lnTo>
                    <a:close/>
                    <a:moveTo>
                      <a:pt x="92" y="46"/>
                    </a:moveTo>
                    <a:lnTo>
                      <a:pt x="133" y="46"/>
                    </a:lnTo>
                    <a:lnTo>
                      <a:pt x="133" y="56"/>
                    </a:lnTo>
                    <a:lnTo>
                      <a:pt x="92" y="56"/>
                    </a:lnTo>
                    <a:lnTo>
                      <a:pt x="92" y="46"/>
                    </a:lnTo>
                    <a:close/>
                    <a:moveTo>
                      <a:pt x="92" y="63"/>
                    </a:moveTo>
                    <a:lnTo>
                      <a:pt x="133" y="63"/>
                    </a:lnTo>
                    <a:lnTo>
                      <a:pt x="133" y="74"/>
                    </a:lnTo>
                    <a:lnTo>
                      <a:pt x="92" y="74"/>
                    </a:lnTo>
                    <a:lnTo>
                      <a:pt x="92" y="63"/>
                    </a:lnTo>
                    <a:close/>
                    <a:moveTo>
                      <a:pt x="8" y="75"/>
                    </a:moveTo>
                    <a:lnTo>
                      <a:pt x="8" y="24"/>
                    </a:lnTo>
                    <a:lnTo>
                      <a:pt x="83" y="24"/>
                    </a:lnTo>
                    <a:lnTo>
                      <a:pt x="83" y="75"/>
                    </a:lnTo>
                    <a:lnTo>
                      <a:pt x="8" y="7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ea typeface="+mn-ea"/>
                </a:endParaRPr>
              </a:p>
            </p:txBody>
          </p:sp>
          <p:sp>
            <p:nvSpPr>
              <p:cNvPr id="187" name="Freeform 149"/>
              <p:cNvSpPr/>
              <p:nvPr/>
            </p:nvSpPr>
            <p:spPr bwMode="auto">
              <a:xfrm>
                <a:off x="5578330" y="1945898"/>
                <a:ext cx="174705" cy="102328"/>
              </a:xfrm>
              <a:custGeom>
                <a:avLst/>
                <a:gdLst>
                  <a:gd name="T0" fmla="*/ 58 w 70"/>
                  <a:gd name="T1" fmla="*/ 12 h 41"/>
                  <a:gd name="T2" fmla="*/ 54 w 70"/>
                  <a:gd name="T3" fmla="*/ 20 h 41"/>
                  <a:gd name="T4" fmla="*/ 48 w 70"/>
                  <a:gd name="T5" fmla="*/ 16 h 41"/>
                  <a:gd name="T6" fmla="*/ 48 w 70"/>
                  <a:gd name="T7" fmla="*/ 16 h 41"/>
                  <a:gd name="T8" fmla="*/ 34 w 70"/>
                  <a:gd name="T9" fmla="*/ 8 h 41"/>
                  <a:gd name="T10" fmla="*/ 32 w 70"/>
                  <a:gd name="T11" fmla="*/ 12 h 41"/>
                  <a:gd name="T12" fmla="*/ 28 w 70"/>
                  <a:gd name="T13" fmla="*/ 20 h 41"/>
                  <a:gd name="T14" fmla="*/ 16 w 70"/>
                  <a:gd name="T15" fmla="*/ 12 h 41"/>
                  <a:gd name="T16" fmla="*/ 12 w 70"/>
                  <a:gd name="T17" fmla="*/ 17 h 41"/>
                  <a:gd name="T18" fmla="*/ 12 w 70"/>
                  <a:gd name="T19" fmla="*/ 17 h 41"/>
                  <a:gd name="T20" fmla="*/ 0 w 70"/>
                  <a:gd name="T21" fmla="*/ 37 h 41"/>
                  <a:gd name="T22" fmla="*/ 5 w 70"/>
                  <a:gd name="T23" fmla="*/ 41 h 41"/>
                  <a:gd name="T24" fmla="*/ 17 w 70"/>
                  <a:gd name="T25" fmla="*/ 21 h 41"/>
                  <a:gd name="T26" fmla="*/ 24 w 70"/>
                  <a:gd name="T27" fmla="*/ 25 h 41"/>
                  <a:gd name="T28" fmla="*/ 24 w 70"/>
                  <a:gd name="T29" fmla="*/ 25 h 41"/>
                  <a:gd name="T30" fmla="*/ 30 w 70"/>
                  <a:gd name="T31" fmla="*/ 29 h 41"/>
                  <a:gd name="T32" fmla="*/ 37 w 70"/>
                  <a:gd name="T33" fmla="*/ 17 h 41"/>
                  <a:gd name="T34" fmla="*/ 42 w 70"/>
                  <a:gd name="T35" fmla="*/ 21 h 41"/>
                  <a:gd name="T36" fmla="*/ 42 w 70"/>
                  <a:gd name="T37" fmla="*/ 21 h 41"/>
                  <a:gd name="T38" fmla="*/ 56 w 70"/>
                  <a:gd name="T39" fmla="*/ 28 h 41"/>
                  <a:gd name="T40" fmla="*/ 57 w 70"/>
                  <a:gd name="T41" fmla="*/ 28 h 41"/>
                  <a:gd name="T42" fmla="*/ 57 w 70"/>
                  <a:gd name="T43" fmla="*/ 28 h 41"/>
                  <a:gd name="T44" fmla="*/ 64 w 70"/>
                  <a:gd name="T45" fmla="*/ 17 h 41"/>
                  <a:gd name="T46" fmla="*/ 64 w 70"/>
                  <a:gd name="T47" fmla="*/ 17 h 41"/>
                  <a:gd name="T48" fmla="*/ 70 w 70"/>
                  <a:gd name="T49" fmla="*/ 4 h 41"/>
                  <a:gd name="T50" fmla="*/ 65 w 70"/>
                  <a:gd name="T51" fmla="*/ 0 h 41"/>
                  <a:gd name="T52" fmla="*/ 58 w 70"/>
                  <a:gd name="T53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0" h="41">
                    <a:moveTo>
                      <a:pt x="58" y="12"/>
                    </a:moveTo>
                    <a:lnTo>
                      <a:pt x="54" y="20"/>
                    </a:lnTo>
                    <a:lnTo>
                      <a:pt x="48" y="16"/>
                    </a:lnTo>
                    <a:lnTo>
                      <a:pt x="48" y="16"/>
                    </a:lnTo>
                    <a:lnTo>
                      <a:pt x="34" y="8"/>
                    </a:lnTo>
                    <a:lnTo>
                      <a:pt x="32" y="12"/>
                    </a:lnTo>
                    <a:lnTo>
                      <a:pt x="28" y="20"/>
                    </a:lnTo>
                    <a:lnTo>
                      <a:pt x="16" y="12"/>
                    </a:lnTo>
                    <a:lnTo>
                      <a:pt x="12" y="17"/>
                    </a:lnTo>
                    <a:lnTo>
                      <a:pt x="12" y="17"/>
                    </a:lnTo>
                    <a:lnTo>
                      <a:pt x="0" y="37"/>
                    </a:lnTo>
                    <a:lnTo>
                      <a:pt x="5" y="41"/>
                    </a:lnTo>
                    <a:lnTo>
                      <a:pt x="17" y="21"/>
                    </a:lnTo>
                    <a:lnTo>
                      <a:pt x="24" y="25"/>
                    </a:lnTo>
                    <a:lnTo>
                      <a:pt x="24" y="25"/>
                    </a:lnTo>
                    <a:lnTo>
                      <a:pt x="30" y="29"/>
                    </a:lnTo>
                    <a:lnTo>
                      <a:pt x="37" y="17"/>
                    </a:lnTo>
                    <a:lnTo>
                      <a:pt x="42" y="21"/>
                    </a:lnTo>
                    <a:lnTo>
                      <a:pt x="42" y="21"/>
                    </a:lnTo>
                    <a:lnTo>
                      <a:pt x="56" y="28"/>
                    </a:lnTo>
                    <a:lnTo>
                      <a:pt x="57" y="28"/>
                    </a:lnTo>
                    <a:lnTo>
                      <a:pt x="57" y="28"/>
                    </a:lnTo>
                    <a:lnTo>
                      <a:pt x="64" y="17"/>
                    </a:lnTo>
                    <a:lnTo>
                      <a:pt x="64" y="17"/>
                    </a:lnTo>
                    <a:lnTo>
                      <a:pt x="70" y="4"/>
                    </a:lnTo>
                    <a:lnTo>
                      <a:pt x="65" y="0"/>
                    </a:lnTo>
                    <a:lnTo>
                      <a:pt x="58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ea typeface="+mn-ea"/>
                </a:endParaRPr>
              </a:p>
            </p:txBody>
          </p:sp>
        </p:grpSp>
        <p:grpSp>
          <p:nvGrpSpPr>
            <p:cNvPr id="146" name="Group 33"/>
            <p:cNvGrpSpPr>
              <a:grpSpLocks noChangeAspect="1"/>
            </p:cNvGrpSpPr>
            <p:nvPr/>
          </p:nvGrpSpPr>
          <p:grpSpPr>
            <a:xfrm>
              <a:off x="3289372" y="3001710"/>
              <a:ext cx="216000" cy="183437"/>
              <a:chOff x="2950272" y="1314466"/>
              <a:chExt cx="496661" cy="421788"/>
            </a:xfrm>
            <a:solidFill>
              <a:schemeClr val="bg1"/>
            </a:solidFill>
          </p:grpSpPr>
          <p:sp>
            <p:nvSpPr>
              <p:cNvPr id="179" name="Freeform 12"/>
              <p:cNvSpPr/>
              <p:nvPr/>
            </p:nvSpPr>
            <p:spPr bwMode="auto">
              <a:xfrm>
                <a:off x="3107507" y="1559052"/>
                <a:ext cx="89848" cy="89848"/>
              </a:xfrm>
              <a:custGeom>
                <a:avLst/>
                <a:gdLst>
                  <a:gd name="T0" fmla="*/ 36 w 36"/>
                  <a:gd name="T1" fmla="*/ 20 h 36"/>
                  <a:gd name="T2" fmla="*/ 16 w 36"/>
                  <a:gd name="T3" fmla="*/ 0 h 36"/>
                  <a:gd name="T4" fmla="*/ 16 w 36"/>
                  <a:gd name="T5" fmla="*/ 0 h 36"/>
                  <a:gd name="T6" fmla="*/ 0 w 36"/>
                  <a:gd name="T7" fmla="*/ 36 h 36"/>
                  <a:gd name="T8" fmla="*/ 36 w 36"/>
                  <a:gd name="T9" fmla="*/ 2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36" y="20"/>
                    </a:moveTo>
                    <a:lnTo>
                      <a:pt x="16" y="0"/>
                    </a:lnTo>
                    <a:lnTo>
                      <a:pt x="16" y="0"/>
                    </a:lnTo>
                    <a:lnTo>
                      <a:pt x="0" y="36"/>
                    </a:lnTo>
                    <a:lnTo>
                      <a:pt x="36" y="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ea typeface="+mn-ea"/>
                </a:endParaRPr>
              </a:p>
            </p:txBody>
          </p:sp>
          <p:sp>
            <p:nvSpPr>
              <p:cNvPr id="180" name="Rectangle 13"/>
              <p:cNvSpPr>
                <a:spLocks noChangeArrowheads="1"/>
              </p:cNvSpPr>
              <p:nvPr/>
            </p:nvSpPr>
            <p:spPr bwMode="auto">
              <a:xfrm>
                <a:off x="3197355" y="1608968"/>
                <a:ext cx="2497" cy="249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ea typeface="+mn-ea"/>
                </a:endParaRPr>
              </a:p>
            </p:txBody>
          </p:sp>
          <p:sp>
            <p:nvSpPr>
              <p:cNvPr id="181" name="Freeform 14"/>
              <p:cNvSpPr/>
              <p:nvPr/>
            </p:nvSpPr>
            <p:spPr bwMode="auto">
              <a:xfrm>
                <a:off x="3159917" y="1344415"/>
                <a:ext cx="227117" cy="222125"/>
              </a:xfrm>
              <a:custGeom>
                <a:avLst/>
                <a:gdLst>
                  <a:gd name="T0" fmla="*/ 81 w 91"/>
                  <a:gd name="T1" fmla="*/ 0 h 89"/>
                  <a:gd name="T2" fmla="*/ 0 w 91"/>
                  <a:gd name="T3" fmla="*/ 81 h 89"/>
                  <a:gd name="T4" fmla="*/ 8 w 91"/>
                  <a:gd name="T5" fmla="*/ 89 h 89"/>
                  <a:gd name="T6" fmla="*/ 91 w 91"/>
                  <a:gd name="T7" fmla="*/ 8 h 89"/>
                  <a:gd name="T8" fmla="*/ 81 w 91"/>
                  <a:gd name="T9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89">
                    <a:moveTo>
                      <a:pt x="81" y="0"/>
                    </a:moveTo>
                    <a:lnTo>
                      <a:pt x="0" y="81"/>
                    </a:lnTo>
                    <a:lnTo>
                      <a:pt x="8" y="89"/>
                    </a:lnTo>
                    <a:lnTo>
                      <a:pt x="91" y="8"/>
                    </a:lnTo>
                    <a:lnTo>
                      <a:pt x="8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ea typeface="+mn-ea"/>
                </a:endParaRPr>
              </a:p>
            </p:txBody>
          </p:sp>
          <p:sp>
            <p:nvSpPr>
              <p:cNvPr id="182" name="Freeform 15"/>
              <p:cNvSpPr/>
              <p:nvPr/>
            </p:nvSpPr>
            <p:spPr bwMode="auto">
              <a:xfrm>
                <a:off x="3189867" y="1374365"/>
                <a:ext cx="227117" cy="224620"/>
              </a:xfrm>
              <a:custGeom>
                <a:avLst/>
                <a:gdLst>
                  <a:gd name="T0" fmla="*/ 0 w 91"/>
                  <a:gd name="T1" fmla="*/ 82 h 90"/>
                  <a:gd name="T2" fmla="*/ 8 w 91"/>
                  <a:gd name="T3" fmla="*/ 90 h 90"/>
                  <a:gd name="T4" fmla="*/ 91 w 91"/>
                  <a:gd name="T5" fmla="*/ 8 h 90"/>
                  <a:gd name="T6" fmla="*/ 83 w 91"/>
                  <a:gd name="T7" fmla="*/ 0 h 90"/>
                  <a:gd name="T8" fmla="*/ 0 w 91"/>
                  <a:gd name="T9" fmla="*/ 82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90">
                    <a:moveTo>
                      <a:pt x="0" y="82"/>
                    </a:moveTo>
                    <a:lnTo>
                      <a:pt x="8" y="90"/>
                    </a:lnTo>
                    <a:lnTo>
                      <a:pt x="91" y="8"/>
                    </a:lnTo>
                    <a:lnTo>
                      <a:pt x="83" y="0"/>
                    </a:lnTo>
                    <a:lnTo>
                      <a:pt x="0" y="8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ea typeface="+mn-ea"/>
                </a:endParaRPr>
              </a:p>
            </p:txBody>
          </p:sp>
          <p:sp>
            <p:nvSpPr>
              <p:cNvPr id="183" name="Freeform 16"/>
              <p:cNvSpPr/>
              <p:nvPr/>
            </p:nvSpPr>
            <p:spPr bwMode="auto">
              <a:xfrm>
                <a:off x="3377051" y="1314466"/>
                <a:ext cx="69882" cy="64890"/>
              </a:xfrm>
              <a:custGeom>
                <a:avLst/>
                <a:gdLst>
                  <a:gd name="T0" fmla="*/ 14 w 21"/>
                  <a:gd name="T1" fmla="*/ 6 h 20"/>
                  <a:gd name="T2" fmla="*/ 0 w 21"/>
                  <a:gd name="T3" fmla="*/ 6 h 20"/>
                  <a:gd name="T4" fmla="*/ 15 w 21"/>
                  <a:gd name="T5" fmla="*/ 20 h 20"/>
                  <a:gd name="T6" fmla="*/ 14 w 21"/>
                  <a:gd name="T7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20">
                    <a:moveTo>
                      <a:pt x="14" y="6"/>
                    </a:moveTo>
                    <a:cubicBezTo>
                      <a:pt x="8" y="0"/>
                      <a:pt x="0" y="6"/>
                      <a:pt x="0" y="6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0"/>
                      <a:pt x="21" y="13"/>
                      <a:pt x="14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ea typeface="+mn-ea"/>
                </a:endParaRPr>
              </a:p>
            </p:txBody>
          </p:sp>
          <p:sp>
            <p:nvSpPr>
              <p:cNvPr id="184" name="Freeform 17"/>
              <p:cNvSpPr/>
              <p:nvPr/>
            </p:nvSpPr>
            <p:spPr bwMode="auto">
              <a:xfrm>
                <a:off x="2950272" y="1324449"/>
                <a:ext cx="416796" cy="411805"/>
              </a:xfrm>
              <a:custGeom>
                <a:avLst/>
                <a:gdLst>
                  <a:gd name="T0" fmla="*/ 147 w 167"/>
                  <a:gd name="T1" fmla="*/ 145 h 165"/>
                  <a:gd name="T2" fmla="*/ 20 w 167"/>
                  <a:gd name="T3" fmla="*/ 145 h 165"/>
                  <a:gd name="T4" fmla="*/ 20 w 167"/>
                  <a:gd name="T5" fmla="*/ 20 h 165"/>
                  <a:gd name="T6" fmla="*/ 139 w 167"/>
                  <a:gd name="T7" fmla="*/ 20 h 165"/>
                  <a:gd name="T8" fmla="*/ 160 w 167"/>
                  <a:gd name="T9" fmla="*/ 0 h 165"/>
                  <a:gd name="T10" fmla="*/ 0 w 167"/>
                  <a:gd name="T11" fmla="*/ 0 h 165"/>
                  <a:gd name="T12" fmla="*/ 0 w 167"/>
                  <a:gd name="T13" fmla="*/ 165 h 165"/>
                  <a:gd name="T14" fmla="*/ 167 w 167"/>
                  <a:gd name="T15" fmla="*/ 165 h 165"/>
                  <a:gd name="T16" fmla="*/ 167 w 167"/>
                  <a:gd name="T17" fmla="*/ 61 h 165"/>
                  <a:gd name="T18" fmla="*/ 147 w 167"/>
                  <a:gd name="T19" fmla="*/ 81 h 165"/>
                  <a:gd name="T20" fmla="*/ 147 w 167"/>
                  <a:gd name="T21" fmla="*/ 14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7" h="165">
                    <a:moveTo>
                      <a:pt x="147" y="145"/>
                    </a:moveTo>
                    <a:lnTo>
                      <a:pt x="20" y="145"/>
                    </a:lnTo>
                    <a:lnTo>
                      <a:pt x="20" y="20"/>
                    </a:lnTo>
                    <a:lnTo>
                      <a:pt x="139" y="20"/>
                    </a:lnTo>
                    <a:lnTo>
                      <a:pt x="160" y="0"/>
                    </a:lnTo>
                    <a:lnTo>
                      <a:pt x="0" y="0"/>
                    </a:lnTo>
                    <a:lnTo>
                      <a:pt x="0" y="165"/>
                    </a:lnTo>
                    <a:lnTo>
                      <a:pt x="167" y="165"/>
                    </a:lnTo>
                    <a:lnTo>
                      <a:pt x="167" y="61"/>
                    </a:lnTo>
                    <a:lnTo>
                      <a:pt x="147" y="81"/>
                    </a:lnTo>
                    <a:lnTo>
                      <a:pt x="147" y="14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ea typeface="+mn-ea"/>
                </a:endParaRPr>
              </a:p>
            </p:txBody>
          </p:sp>
        </p:grpSp>
        <p:grpSp>
          <p:nvGrpSpPr>
            <p:cNvPr id="147" name="组合 146"/>
            <p:cNvGrpSpPr>
              <a:grpSpLocks noChangeAspect="1"/>
            </p:cNvGrpSpPr>
            <p:nvPr/>
          </p:nvGrpSpPr>
          <p:grpSpPr>
            <a:xfrm>
              <a:off x="5493311" y="2633965"/>
              <a:ext cx="216000" cy="181725"/>
              <a:chOff x="5146675" y="766763"/>
              <a:chExt cx="1590676" cy="1338263"/>
            </a:xfrm>
            <a:solidFill>
              <a:schemeClr val="bg1"/>
            </a:solidFill>
          </p:grpSpPr>
          <p:sp>
            <p:nvSpPr>
              <p:cNvPr id="167" name="Oval 18"/>
              <p:cNvSpPr>
                <a:spLocks noChangeArrowheads="1"/>
              </p:cNvSpPr>
              <p:nvPr/>
            </p:nvSpPr>
            <p:spPr bwMode="auto">
              <a:xfrm>
                <a:off x="5675313" y="766763"/>
                <a:ext cx="533400" cy="534988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  <p:sp>
            <p:nvSpPr>
              <p:cNvPr id="168" name="Freeform 19"/>
              <p:cNvSpPr/>
              <p:nvPr/>
            </p:nvSpPr>
            <p:spPr bwMode="auto">
              <a:xfrm>
                <a:off x="5511800" y="1344613"/>
                <a:ext cx="860425" cy="760413"/>
              </a:xfrm>
              <a:custGeom>
                <a:avLst/>
                <a:gdLst>
                  <a:gd name="T0" fmla="*/ 201 w 301"/>
                  <a:gd name="T1" fmla="*/ 0 h 266"/>
                  <a:gd name="T2" fmla="*/ 151 w 301"/>
                  <a:gd name="T3" fmla="*/ 67 h 266"/>
                  <a:gd name="T4" fmla="*/ 101 w 301"/>
                  <a:gd name="T5" fmla="*/ 0 h 266"/>
                  <a:gd name="T6" fmla="*/ 0 w 301"/>
                  <a:gd name="T7" fmla="*/ 144 h 266"/>
                  <a:gd name="T8" fmla="*/ 0 w 301"/>
                  <a:gd name="T9" fmla="*/ 235 h 266"/>
                  <a:gd name="T10" fmla="*/ 0 w 301"/>
                  <a:gd name="T11" fmla="*/ 235 h 266"/>
                  <a:gd name="T12" fmla="*/ 151 w 301"/>
                  <a:gd name="T13" fmla="*/ 266 h 266"/>
                  <a:gd name="T14" fmla="*/ 301 w 301"/>
                  <a:gd name="T15" fmla="*/ 235 h 266"/>
                  <a:gd name="T16" fmla="*/ 301 w 301"/>
                  <a:gd name="T17" fmla="*/ 235 h 266"/>
                  <a:gd name="T18" fmla="*/ 301 w 301"/>
                  <a:gd name="T19" fmla="*/ 144 h 266"/>
                  <a:gd name="T20" fmla="*/ 201 w 301"/>
                  <a:gd name="T21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1" h="266">
                    <a:moveTo>
                      <a:pt x="201" y="0"/>
                    </a:moveTo>
                    <a:cubicBezTo>
                      <a:pt x="151" y="67"/>
                      <a:pt x="151" y="67"/>
                      <a:pt x="151" y="67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42" y="21"/>
                      <a:pt x="0" y="78"/>
                      <a:pt x="0" y="144"/>
                    </a:cubicBezTo>
                    <a:cubicBezTo>
                      <a:pt x="0" y="235"/>
                      <a:pt x="0" y="235"/>
                      <a:pt x="0" y="235"/>
                    </a:cubicBezTo>
                    <a:cubicBezTo>
                      <a:pt x="0" y="235"/>
                      <a:pt x="0" y="235"/>
                      <a:pt x="0" y="235"/>
                    </a:cubicBezTo>
                    <a:cubicBezTo>
                      <a:pt x="3" y="252"/>
                      <a:pt x="69" y="266"/>
                      <a:pt x="151" y="266"/>
                    </a:cubicBezTo>
                    <a:cubicBezTo>
                      <a:pt x="232" y="266"/>
                      <a:pt x="298" y="252"/>
                      <a:pt x="301" y="235"/>
                    </a:cubicBezTo>
                    <a:cubicBezTo>
                      <a:pt x="301" y="235"/>
                      <a:pt x="301" y="235"/>
                      <a:pt x="301" y="235"/>
                    </a:cubicBezTo>
                    <a:cubicBezTo>
                      <a:pt x="301" y="144"/>
                      <a:pt x="301" y="144"/>
                      <a:pt x="301" y="144"/>
                    </a:cubicBezTo>
                    <a:cubicBezTo>
                      <a:pt x="301" y="78"/>
                      <a:pt x="259" y="21"/>
                      <a:pt x="2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  <p:sp>
            <p:nvSpPr>
              <p:cNvPr id="169" name="Freeform 20"/>
              <p:cNvSpPr/>
              <p:nvPr/>
            </p:nvSpPr>
            <p:spPr bwMode="auto">
              <a:xfrm>
                <a:off x="5900738" y="1319213"/>
                <a:ext cx="85725" cy="50800"/>
              </a:xfrm>
              <a:custGeom>
                <a:avLst/>
                <a:gdLst>
                  <a:gd name="T0" fmla="*/ 30 w 30"/>
                  <a:gd name="T1" fmla="*/ 1 h 18"/>
                  <a:gd name="T2" fmla="*/ 15 w 30"/>
                  <a:gd name="T3" fmla="*/ 0 h 18"/>
                  <a:gd name="T4" fmla="*/ 1 w 30"/>
                  <a:gd name="T5" fmla="*/ 1 h 18"/>
                  <a:gd name="T6" fmla="*/ 7 w 30"/>
                  <a:gd name="T7" fmla="*/ 18 h 18"/>
                  <a:gd name="T8" fmla="*/ 24 w 30"/>
                  <a:gd name="T9" fmla="*/ 18 h 18"/>
                  <a:gd name="T10" fmla="*/ 30 w 30"/>
                  <a:gd name="T11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8">
                    <a:moveTo>
                      <a:pt x="30" y="1"/>
                    </a:moveTo>
                    <a:cubicBezTo>
                      <a:pt x="25" y="0"/>
                      <a:pt x="20" y="0"/>
                      <a:pt x="15" y="0"/>
                    </a:cubicBezTo>
                    <a:cubicBezTo>
                      <a:pt x="10" y="0"/>
                      <a:pt x="6" y="0"/>
                      <a:pt x="1" y="1"/>
                    </a:cubicBezTo>
                    <a:cubicBezTo>
                      <a:pt x="1" y="1"/>
                      <a:pt x="0" y="11"/>
                      <a:pt x="7" y="18"/>
                    </a:cubicBezTo>
                    <a:cubicBezTo>
                      <a:pt x="7" y="18"/>
                      <a:pt x="18" y="18"/>
                      <a:pt x="24" y="18"/>
                    </a:cubicBezTo>
                    <a:cubicBezTo>
                      <a:pt x="24" y="18"/>
                      <a:pt x="30" y="12"/>
                      <a:pt x="3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  <p:sp>
            <p:nvSpPr>
              <p:cNvPr id="170" name="Freeform 21"/>
              <p:cNvSpPr/>
              <p:nvPr/>
            </p:nvSpPr>
            <p:spPr bwMode="auto">
              <a:xfrm>
                <a:off x="5894388" y="1377951"/>
                <a:ext cx="95250" cy="130175"/>
              </a:xfrm>
              <a:custGeom>
                <a:avLst/>
                <a:gdLst>
                  <a:gd name="T0" fmla="*/ 15 w 60"/>
                  <a:gd name="T1" fmla="*/ 0 h 82"/>
                  <a:gd name="T2" fmla="*/ 47 w 60"/>
                  <a:gd name="T3" fmla="*/ 0 h 82"/>
                  <a:gd name="T4" fmla="*/ 60 w 60"/>
                  <a:gd name="T5" fmla="*/ 47 h 82"/>
                  <a:gd name="T6" fmla="*/ 31 w 60"/>
                  <a:gd name="T7" fmla="*/ 82 h 82"/>
                  <a:gd name="T8" fmla="*/ 0 w 60"/>
                  <a:gd name="T9" fmla="*/ 47 h 82"/>
                  <a:gd name="T10" fmla="*/ 15 w 60"/>
                  <a:gd name="T11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82">
                    <a:moveTo>
                      <a:pt x="15" y="0"/>
                    </a:moveTo>
                    <a:lnTo>
                      <a:pt x="47" y="0"/>
                    </a:lnTo>
                    <a:lnTo>
                      <a:pt x="60" y="47"/>
                    </a:lnTo>
                    <a:lnTo>
                      <a:pt x="31" y="82"/>
                    </a:lnTo>
                    <a:lnTo>
                      <a:pt x="0" y="47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  <p:sp>
            <p:nvSpPr>
              <p:cNvPr id="171" name="Freeform 22"/>
              <p:cNvSpPr/>
              <p:nvPr/>
            </p:nvSpPr>
            <p:spPr bwMode="auto">
              <a:xfrm>
                <a:off x="5432425" y="1427163"/>
                <a:ext cx="71438" cy="96838"/>
              </a:xfrm>
              <a:custGeom>
                <a:avLst/>
                <a:gdLst>
                  <a:gd name="T0" fmla="*/ 23 w 45"/>
                  <a:gd name="T1" fmla="*/ 61 h 61"/>
                  <a:gd name="T2" fmla="*/ 45 w 45"/>
                  <a:gd name="T3" fmla="*/ 34 h 61"/>
                  <a:gd name="T4" fmla="*/ 34 w 45"/>
                  <a:gd name="T5" fmla="*/ 0 h 61"/>
                  <a:gd name="T6" fmla="*/ 11 w 45"/>
                  <a:gd name="T7" fmla="*/ 0 h 61"/>
                  <a:gd name="T8" fmla="*/ 0 w 45"/>
                  <a:gd name="T9" fmla="*/ 34 h 61"/>
                  <a:gd name="T10" fmla="*/ 23 w 45"/>
                  <a:gd name="T11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61">
                    <a:moveTo>
                      <a:pt x="23" y="61"/>
                    </a:moveTo>
                    <a:lnTo>
                      <a:pt x="45" y="34"/>
                    </a:lnTo>
                    <a:lnTo>
                      <a:pt x="34" y="0"/>
                    </a:lnTo>
                    <a:lnTo>
                      <a:pt x="11" y="0"/>
                    </a:lnTo>
                    <a:lnTo>
                      <a:pt x="0" y="34"/>
                    </a:lnTo>
                    <a:lnTo>
                      <a:pt x="23" y="6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  <p:sp>
            <p:nvSpPr>
              <p:cNvPr id="172" name="Freeform 23"/>
              <p:cNvSpPr/>
              <p:nvPr/>
            </p:nvSpPr>
            <p:spPr bwMode="auto">
              <a:xfrm>
                <a:off x="5146675" y="1401763"/>
                <a:ext cx="465138" cy="568325"/>
              </a:xfrm>
              <a:custGeom>
                <a:avLst/>
                <a:gdLst>
                  <a:gd name="T0" fmla="*/ 150 w 163"/>
                  <a:gd name="T1" fmla="*/ 0 h 199"/>
                  <a:gd name="T2" fmla="*/ 113 w 163"/>
                  <a:gd name="T3" fmla="*/ 50 h 199"/>
                  <a:gd name="T4" fmla="*/ 75 w 163"/>
                  <a:gd name="T5" fmla="*/ 0 h 199"/>
                  <a:gd name="T6" fmla="*/ 0 w 163"/>
                  <a:gd name="T7" fmla="*/ 108 h 199"/>
                  <a:gd name="T8" fmla="*/ 0 w 163"/>
                  <a:gd name="T9" fmla="*/ 176 h 199"/>
                  <a:gd name="T10" fmla="*/ 0 w 163"/>
                  <a:gd name="T11" fmla="*/ 176 h 199"/>
                  <a:gd name="T12" fmla="*/ 113 w 163"/>
                  <a:gd name="T13" fmla="*/ 199 h 199"/>
                  <a:gd name="T14" fmla="*/ 114 w 163"/>
                  <a:gd name="T15" fmla="*/ 199 h 199"/>
                  <a:gd name="T16" fmla="*/ 114 w 163"/>
                  <a:gd name="T17" fmla="*/ 124 h 199"/>
                  <a:gd name="T18" fmla="*/ 163 w 163"/>
                  <a:gd name="T19" fmla="*/ 6 h 199"/>
                  <a:gd name="T20" fmla="*/ 150 w 163"/>
                  <a:gd name="T2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3" h="199">
                    <a:moveTo>
                      <a:pt x="150" y="0"/>
                    </a:moveTo>
                    <a:cubicBezTo>
                      <a:pt x="113" y="50"/>
                      <a:pt x="113" y="50"/>
                      <a:pt x="113" y="5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31" y="16"/>
                      <a:pt x="0" y="58"/>
                      <a:pt x="0" y="108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2" y="189"/>
                      <a:pt x="52" y="199"/>
                      <a:pt x="113" y="199"/>
                    </a:cubicBezTo>
                    <a:cubicBezTo>
                      <a:pt x="113" y="199"/>
                      <a:pt x="114" y="199"/>
                      <a:pt x="114" y="199"/>
                    </a:cubicBezTo>
                    <a:cubicBezTo>
                      <a:pt x="114" y="124"/>
                      <a:pt x="114" y="124"/>
                      <a:pt x="114" y="124"/>
                    </a:cubicBezTo>
                    <a:cubicBezTo>
                      <a:pt x="114" y="78"/>
                      <a:pt x="133" y="36"/>
                      <a:pt x="163" y="6"/>
                    </a:cubicBezTo>
                    <a:cubicBezTo>
                      <a:pt x="159" y="3"/>
                      <a:pt x="155" y="2"/>
                      <a:pt x="1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  <p:sp>
            <p:nvSpPr>
              <p:cNvPr id="173" name="Freeform 24"/>
              <p:cNvSpPr/>
              <p:nvPr/>
            </p:nvSpPr>
            <p:spPr bwMode="auto">
              <a:xfrm>
                <a:off x="5438775" y="1381126"/>
                <a:ext cx="61913" cy="41275"/>
              </a:xfrm>
              <a:custGeom>
                <a:avLst/>
                <a:gdLst>
                  <a:gd name="T0" fmla="*/ 18 w 22"/>
                  <a:gd name="T1" fmla="*/ 14 h 14"/>
                  <a:gd name="T2" fmla="*/ 22 w 22"/>
                  <a:gd name="T3" fmla="*/ 1 h 14"/>
                  <a:gd name="T4" fmla="*/ 11 w 22"/>
                  <a:gd name="T5" fmla="*/ 0 h 14"/>
                  <a:gd name="T6" fmla="*/ 0 w 22"/>
                  <a:gd name="T7" fmla="*/ 1 h 14"/>
                  <a:gd name="T8" fmla="*/ 5 w 22"/>
                  <a:gd name="T9" fmla="*/ 14 h 14"/>
                  <a:gd name="T10" fmla="*/ 18 w 22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4">
                    <a:moveTo>
                      <a:pt x="18" y="14"/>
                    </a:moveTo>
                    <a:cubicBezTo>
                      <a:pt x="18" y="14"/>
                      <a:pt x="22" y="9"/>
                      <a:pt x="22" y="1"/>
                    </a:cubicBezTo>
                    <a:cubicBezTo>
                      <a:pt x="18" y="0"/>
                      <a:pt x="15" y="0"/>
                      <a:pt x="11" y="0"/>
                    </a:cubicBezTo>
                    <a:cubicBezTo>
                      <a:pt x="7" y="0"/>
                      <a:pt x="4" y="0"/>
                      <a:pt x="0" y="1"/>
                    </a:cubicBezTo>
                    <a:cubicBezTo>
                      <a:pt x="0" y="1"/>
                      <a:pt x="0" y="8"/>
                      <a:pt x="5" y="14"/>
                    </a:cubicBezTo>
                    <a:cubicBezTo>
                      <a:pt x="5" y="14"/>
                      <a:pt x="13" y="14"/>
                      <a:pt x="18" y="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  <p:sp>
            <p:nvSpPr>
              <p:cNvPr id="174" name="Oval 25"/>
              <p:cNvSpPr>
                <a:spLocks noChangeArrowheads="1"/>
              </p:cNvSpPr>
              <p:nvPr/>
            </p:nvSpPr>
            <p:spPr bwMode="auto">
              <a:xfrm>
                <a:off x="5267325" y="966788"/>
                <a:ext cx="401638" cy="40322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  <p:sp>
            <p:nvSpPr>
              <p:cNvPr id="175" name="Freeform 26"/>
              <p:cNvSpPr/>
              <p:nvPr/>
            </p:nvSpPr>
            <p:spPr bwMode="auto">
              <a:xfrm>
                <a:off x="6386513" y="1381126"/>
                <a:ext cx="61913" cy="41275"/>
              </a:xfrm>
              <a:custGeom>
                <a:avLst/>
                <a:gdLst>
                  <a:gd name="T0" fmla="*/ 17 w 22"/>
                  <a:gd name="T1" fmla="*/ 14 h 14"/>
                  <a:gd name="T2" fmla="*/ 22 w 22"/>
                  <a:gd name="T3" fmla="*/ 1 h 14"/>
                  <a:gd name="T4" fmla="*/ 11 w 22"/>
                  <a:gd name="T5" fmla="*/ 0 h 14"/>
                  <a:gd name="T6" fmla="*/ 0 w 22"/>
                  <a:gd name="T7" fmla="*/ 1 h 14"/>
                  <a:gd name="T8" fmla="*/ 5 w 22"/>
                  <a:gd name="T9" fmla="*/ 14 h 14"/>
                  <a:gd name="T10" fmla="*/ 17 w 22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4">
                    <a:moveTo>
                      <a:pt x="17" y="14"/>
                    </a:moveTo>
                    <a:cubicBezTo>
                      <a:pt x="17" y="14"/>
                      <a:pt x="22" y="9"/>
                      <a:pt x="22" y="1"/>
                    </a:cubicBezTo>
                    <a:cubicBezTo>
                      <a:pt x="18" y="0"/>
                      <a:pt x="15" y="0"/>
                      <a:pt x="11" y="0"/>
                    </a:cubicBezTo>
                    <a:cubicBezTo>
                      <a:pt x="7" y="0"/>
                      <a:pt x="4" y="0"/>
                      <a:pt x="0" y="1"/>
                    </a:cubicBezTo>
                    <a:cubicBezTo>
                      <a:pt x="0" y="1"/>
                      <a:pt x="0" y="8"/>
                      <a:pt x="5" y="14"/>
                    </a:cubicBezTo>
                    <a:cubicBezTo>
                      <a:pt x="5" y="14"/>
                      <a:pt x="13" y="14"/>
                      <a:pt x="17" y="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  <p:sp>
            <p:nvSpPr>
              <p:cNvPr id="176" name="Freeform 27"/>
              <p:cNvSpPr/>
              <p:nvPr/>
            </p:nvSpPr>
            <p:spPr bwMode="auto">
              <a:xfrm>
                <a:off x="6380163" y="1427163"/>
                <a:ext cx="71438" cy="96838"/>
              </a:xfrm>
              <a:custGeom>
                <a:avLst/>
                <a:gdLst>
                  <a:gd name="T0" fmla="*/ 24 w 45"/>
                  <a:gd name="T1" fmla="*/ 61 h 61"/>
                  <a:gd name="T2" fmla="*/ 45 w 45"/>
                  <a:gd name="T3" fmla="*/ 34 h 61"/>
                  <a:gd name="T4" fmla="*/ 34 w 45"/>
                  <a:gd name="T5" fmla="*/ 0 h 61"/>
                  <a:gd name="T6" fmla="*/ 11 w 45"/>
                  <a:gd name="T7" fmla="*/ 0 h 61"/>
                  <a:gd name="T8" fmla="*/ 0 w 45"/>
                  <a:gd name="T9" fmla="*/ 34 h 61"/>
                  <a:gd name="T10" fmla="*/ 24 w 45"/>
                  <a:gd name="T11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61">
                    <a:moveTo>
                      <a:pt x="24" y="61"/>
                    </a:moveTo>
                    <a:lnTo>
                      <a:pt x="45" y="34"/>
                    </a:lnTo>
                    <a:lnTo>
                      <a:pt x="34" y="0"/>
                    </a:lnTo>
                    <a:lnTo>
                      <a:pt x="11" y="0"/>
                    </a:lnTo>
                    <a:lnTo>
                      <a:pt x="0" y="34"/>
                    </a:lnTo>
                    <a:lnTo>
                      <a:pt x="24" y="6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  <p:sp>
            <p:nvSpPr>
              <p:cNvPr id="177" name="Oval 28"/>
              <p:cNvSpPr>
                <a:spLocks noChangeArrowheads="1"/>
              </p:cNvSpPr>
              <p:nvPr/>
            </p:nvSpPr>
            <p:spPr bwMode="auto">
              <a:xfrm>
                <a:off x="6215063" y="966788"/>
                <a:ext cx="403225" cy="40322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  <p:sp>
            <p:nvSpPr>
              <p:cNvPr id="178" name="Freeform 29"/>
              <p:cNvSpPr/>
              <p:nvPr/>
            </p:nvSpPr>
            <p:spPr bwMode="auto">
              <a:xfrm>
                <a:off x="6272213" y="1401763"/>
                <a:ext cx="465138" cy="568325"/>
              </a:xfrm>
              <a:custGeom>
                <a:avLst/>
                <a:gdLst>
                  <a:gd name="T0" fmla="*/ 88 w 163"/>
                  <a:gd name="T1" fmla="*/ 0 h 199"/>
                  <a:gd name="T2" fmla="*/ 51 w 163"/>
                  <a:gd name="T3" fmla="*/ 50 h 199"/>
                  <a:gd name="T4" fmla="*/ 13 w 163"/>
                  <a:gd name="T5" fmla="*/ 0 h 199"/>
                  <a:gd name="T6" fmla="*/ 0 w 163"/>
                  <a:gd name="T7" fmla="*/ 6 h 199"/>
                  <a:gd name="T8" fmla="*/ 49 w 163"/>
                  <a:gd name="T9" fmla="*/ 124 h 199"/>
                  <a:gd name="T10" fmla="*/ 49 w 163"/>
                  <a:gd name="T11" fmla="*/ 199 h 199"/>
                  <a:gd name="T12" fmla="*/ 51 w 163"/>
                  <a:gd name="T13" fmla="*/ 199 h 199"/>
                  <a:gd name="T14" fmla="*/ 163 w 163"/>
                  <a:gd name="T15" fmla="*/ 176 h 199"/>
                  <a:gd name="T16" fmla="*/ 163 w 163"/>
                  <a:gd name="T17" fmla="*/ 176 h 199"/>
                  <a:gd name="T18" fmla="*/ 163 w 163"/>
                  <a:gd name="T19" fmla="*/ 108 h 199"/>
                  <a:gd name="T20" fmla="*/ 88 w 163"/>
                  <a:gd name="T2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3" h="199">
                    <a:moveTo>
                      <a:pt x="88" y="0"/>
                    </a:moveTo>
                    <a:cubicBezTo>
                      <a:pt x="51" y="50"/>
                      <a:pt x="51" y="50"/>
                      <a:pt x="51" y="5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2"/>
                      <a:pt x="4" y="3"/>
                      <a:pt x="0" y="6"/>
                    </a:cubicBezTo>
                    <a:cubicBezTo>
                      <a:pt x="30" y="36"/>
                      <a:pt x="49" y="78"/>
                      <a:pt x="49" y="124"/>
                    </a:cubicBezTo>
                    <a:cubicBezTo>
                      <a:pt x="49" y="199"/>
                      <a:pt x="49" y="199"/>
                      <a:pt x="49" y="199"/>
                    </a:cubicBezTo>
                    <a:cubicBezTo>
                      <a:pt x="50" y="199"/>
                      <a:pt x="50" y="199"/>
                      <a:pt x="51" y="199"/>
                    </a:cubicBezTo>
                    <a:cubicBezTo>
                      <a:pt x="112" y="199"/>
                      <a:pt x="161" y="189"/>
                      <a:pt x="163" y="176"/>
                    </a:cubicBezTo>
                    <a:cubicBezTo>
                      <a:pt x="163" y="176"/>
                      <a:pt x="163" y="176"/>
                      <a:pt x="163" y="176"/>
                    </a:cubicBezTo>
                    <a:cubicBezTo>
                      <a:pt x="163" y="108"/>
                      <a:pt x="163" y="108"/>
                      <a:pt x="163" y="108"/>
                    </a:cubicBezTo>
                    <a:cubicBezTo>
                      <a:pt x="163" y="58"/>
                      <a:pt x="132" y="16"/>
                      <a:pt x="8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</p:grpSp>
        <p:grpSp>
          <p:nvGrpSpPr>
            <p:cNvPr id="148" name="组合 147"/>
            <p:cNvGrpSpPr>
              <a:grpSpLocks noChangeAspect="1"/>
            </p:cNvGrpSpPr>
            <p:nvPr/>
          </p:nvGrpSpPr>
          <p:grpSpPr>
            <a:xfrm>
              <a:off x="3205941" y="2344412"/>
              <a:ext cx="216000" cy="200444"/>
              <a:chOff x="5278438" y="2973388"/>
              <a:chExt cx="1344613" cy="1247775"/>
            </a:xfrm>
            <a:solidFill>
              <a:schemeClr val="bg1"/>
            </a:solidFill>
          </p:grpSpPr>
          <p:sp>
            <p:nvSpPr>
              <p:cNvPr id="163" name="Freeform 67"/>
              <p:cNvSpPr>
                <a:spLocks noEditPoints="1"/>
              </p:cNvSpPr>
              <p:nvPr/>
            </p:nvSpPr>
            <p:spPr bwMode="auto">
              <a:xfrm>
                <a:off x="5821363" y="2973388"/>
                <a:ext cx="801688" cy="806450"/>
              </a:xfrm>
              <a:custGeom>
                <a:avLst/>
                <a:gdLst>
                  <a:gd name="T0" fmla="*/ 256 w 281"/>
                  <a:gd name="T1" fmla="*/ 26 h 282"/>
                  <a:gd name="T2" fmla="*/ 163 w 281"/>
                  <a:gd name="T3" fmla="*/ 26 h 282"/>
                  <a:gd name="T4" fmla="*/ 0 w 281"/>
                  <a:gd name="T5" fmla="*/ 190 h 282"/>
                  <a:gd name="T6" fmla="*/ 92 w 281"/>
                  <a:gd name="T7" fmla="*/ 282 h 282"/>
                  <a:gd name="T8" fmla="*/ 256 w 281"/>
                  <a:gd name="T9" fmla="*/ 119 h 282"/>
                  <a:gd name="T10" fmla="*/ 256 w 281"/>
                  <a:gd name="T11" fmla="*/ 26 h 282"/>
                  <a:gd name="T12" fmla="*/ 55 w 281"/>
                  <a:gd name="T13" fmla="*/ 192 h 282"/>
                  <a:gd name="T14" fmla="*/ 44 w 281"/>
                  <a:gd name="T15" fmla="*/ 181 h 282"/>
                  <a:gd name="T16" fmla="*/ 183 w 281"/>
                  <a:gd name="T17" fmla="*/ 42 h 282"/>
                  <a:gd name="T18" fmla="*/ 194 w 281"/>
                  <a:gd name="T19" fmla="*/ 42 h 282"/>
                  <a:gd name="T20" fmla="*/ 194 w 281"/>
                  <a:gd name="T21" fmla="*/ 53 h 282"/>
                  <a:gd name="T22" fmla="*/ 55 w 281"/>
                  <a:gd name="T23" fmla="*/ 192 h 282"/>
                  <a:gd name="T24" fmla="*/ 78 w 281"/>
                  <a:gd name="T25" fmla="*/ 215 h 282"/>
                  <a:gd name="T26" fmla="*/ 67 w 281"/>
                  <a:gd name="T27" fmla="*/ 204 h 282"/>
                  <a:gd name="T28" fmla="*/ 217 w 281"/>
                  <a:gd name="T29" fmla="*/ 54 h 282"/>
                  <a:gd name="T30" fmla="*/ 228 w 281"/>
                  <a:gd name="T31" fmla="*/ 54 h 282"/>
                  <a:gd name="T32" fmla="*/ 228 w 281"/>
                  <a:gd name="T33" fmla="*/ 65 h 282"/>
                  <a:gd name="T34" fmla="*/ 78 w 281"/>
                  <a:gd name="T35" fmla="*/ 215 h 282"/>
                  <a:gd name="T36" fmla="*/ 101 w 281"/>
                  <a:gd name="T37" fmla="*/ 238 h 282"/>
                  <a:gd name="T38" fmla="*/ 90 w 281"/>
                  <a:gd name="T39" fmla="*/ 227 h 282"/>
                  <a:gd name="T40" fmla="*/ 229 w 281"/>
                  <a:gd name="T41" fmla="*/ 88 h 282"/>
                  <a:gd name="T42" fmla="*/ 240 w 281"/>
                  <a:gd name="T43" fmla="*/ 88 h 282"/>
                  <a:gd name="T44" fmla="*/ 240 w 281"/>
                  <a:gd name="T45" fmla="*/ 99 h 282"/>
                  <a:gd name="T46" fmla="*/ 101 w 281"/>
                  <a:gd name="T47" fmla="*/ 238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1" h="282">
                    <a:moveTo>
                      <a:pt x="256" y="26"/>
                    </a:moveTo>
                    <a:cubicBezTo>
                      <a:pt x="230" y="0"/>
                      <a:pt x="189" y="0"/>
                      <a:pt x="163" y="26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256" y="119"/>
                      <a:pt x="256" y="119"/>
                      <a:pt x="256" y="119"/>
                    </a:cubicBezTo>
                    <a:cubicBezTo>
                      <a:pt x="281" y="93"/>
                      <a:pt x="281" y="52"/>
                      <a:pt x="256" y="26"/>
                    </a:cubicBezTo>
                    <a:close/>
                    <a:moveTo>
                      <a:pt x="55" y="192"/>
                    </a:moveTo>
                    <a:cubicBezTo>
                      <a:pt x="44" y="181"/>
                      <a:pt x="44" y="181"/>
                      <a:pt x="44" y="181"/>
                    </a:cubicBezTo>
                    <a:cubicBezTo>
                      <a:pt x="183" y="42"/>
                      <a:pt x="183" y="42"/>
                      <a:pt x="183" y="42"/>
                    </a:cubicBezTo>
                    <a:cubicBezTo>
                      <a:pt x="186" y="39"/>
                      <a:pt x="191" y="39"/>
                      <a:pt x="194" y="42"/>
                    </a:cubicBezTo>
                    <a:cubicBezTo>
                      <a:pt x="197" y="45"/>
                      <a:pt x="197" y="50"/>
                      <a:pt x="194" y="53"/>
                    </a:cubicBezTo>
                    <a:lnTo>
                      <a:pt x="55" y="192"/>
                    </a:lnTo>
                    <a:close/>
                    <a:moveTo>
                      <a:pt x="78" y="215"/>
                    </a:moveTo>
                    <a:cubicBezTo>
                      <a:pt x="67" y="204"/>
                      <a:pt x="67" y="204"/>
                      <a:pt x="67" y="204"/>
                    </a:cubicBezTo>
                    <a:cubicBezTo>
                      <a:pt x="217" y="54"/>
                      <a:pt x="217" y="54"/>
                      <a:pt x="217" y="54"/>
                    </a:cubicBezTo>
                    <a:cubicBezTo>
                      <a:pt x="220" y="51"/>
                      <a:pt x="225" y="51"/>
                      <a:pt x="228" y="54"/>
                    </a:cubicBezTo>
                    <a:cubicBezTo>
                      <a:pt x="231" y="57"/>
                      <a:pt x="231" y="62"/>
                      <a:pt x="228" y="65"/>
                    </a:cubicBezTo>
                    <a:lnTo>
                      <a:pt x="78" y="215"/>
                    </a:lnTo>
                    <a:close/>
                    <a:moveTo>
                      <a:pt x="101" y="238"/>
                    </a:moveTo>
                    <a:cubicBezTo>
                      <a:pt x="90" y="227"/>
                      <a:pt x="90" y="227"/>
                      <a:pt x="90" y="227"/>
                    </a:cubicBezTo>
                    <a:cubicBezTo>
                      <a:pt x="229" y="88"/>
                      <a:pt x="229" y="88"/>
                      <a:pt x="229" y="88"/>
                    </a:cubicBezTo>
                    <a:cubicBezTo>
                      <a:pt x="232" y="85"/>
                      <a:pt x="237" y="85"/>
                      <a:pt x="240" y="88"/>
                    </a:cubicBezTo>
                    <a:cubicBezTo>
                      <a:pt x="243" y="91"/>
                      <a:pt x="243" y="96"/>
                      <a:pt x="240" y="99"/>
                    </a:cubicBezTo>
                    <a:lnTo>
                      <a:pt x="101" y="23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solidFill>
                    <a:srgbClr val="78A6B6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64" name="Freeform 68"/>
              <p:cNvSpPr/>
              <p:nvPr/>
            </p:nvSpPr>
            <p:spPr bwMode="auto">
              <a:xfrm>
                <a:off x="5375275" y="3662363"/>
                <a:ext cx="554038" cy="558800"/>
              </a:xfrm>
              <a:custGeom>
                <a:avLst/>
                <a:gdLst>
                  <a:gd name="T0" fmla="*/ 227 w 349"/>
                  <a:gd name="T1" fmla="*/ 209 h 352"/>
                  <a:gd name="T2" fmla="*/ 210 w 349"/>
                  <a:gd name="T3" fmla="*/ 193 h 352"/>
                  <a:gd name="T4" fmla="*/ 349 w 349"/>
                  <a:gd name="T5" fmla="*/ 54 h 352"/>
                  <a:gd name="T6" fmla="*/ 295 w 349"/>
                  <a:gd name="T7" fmla="*/ 0 h 352"/>
                  <a:gd name="T8" fmla="*/ 156 w 349"/>
                  <a:gd name="T9" fmla="*/ 139 h 352"/>
                  <a:gd name="T10" fmla="*/ 142 w 349"/>
                  <a:gd name="T11" fmla="*/ 125 h 352"/>
                  <a:gd name="T12" fmla="*/ 110 w 349"/>
                  <a:gd name="T13" fmla="*/ 141 h 352"/>
                  <a:gd name="T14" fmla="*/ 0 w 349"/>
                  <a:gd name="T15" fmla="*/ 317 h 352"/>
                  <a:gd name="T16" fmla="*/ 32 w 349"/>
                  <a:gd name="T17" fmla="*/ 352 h 352"/>
                  <a:gd name="T18" fmla="*/ 207 w 349"/>
                  <a:gd name="T19" fmla="*/ 242 h 352"/>
                  <a:gd name="T20" fmla="*/ 227 w 349"/>
                  <a:gd name="T21" fmla="*/ 209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49" h="352">
                    <a:moveTo>
                      <a:pt x="227" y="209"/>
                    </a:moveTo>
                    <a:lnTo>
                      <a:pt x="210" y="193"/>
                    </a:lnTo>
                    <a:lnTo>
                      <a:pt x="349" y="54"/>
                    </a:lnTo>
                    <a:lnTo>
                      <a:pt x="295" y="0"/>
                    </a:lnTo>
                    <a:lnTo>
                      <a:pt x="156" y="139"/>
                    </a:lnTo>
                    <a:lnTo>
                      <a:pt x="142" y="125"/>
                    </a:lnTo>
                    <a:lnTo>
                      <a:pt x="110" y="141"/>
                    </a:lnTo>
                    <a:lnTo>
                      <a:pt x="0" y="317"/>
                    </a:lnTo>
                    <a:lnTo>
                      <a:pt x="32" y="352"/>
                    </a:lnTo>
                    <a:lnTo>
                      <a:pt x="207" y="242"/>
                    </a:lnTo>
                    <a:lnTo>
                      <a:pt x="227" y="20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solidFill>
                    <a:srgbClr val="78A6B6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65" name="Freeform 69"/>
              <p:cNvSpPr/>
              <p:nvPr/>
            </p:nvSpPr>
            <p:spPr bwMode="auto">
              <a:xfrm>
                <a:off x="5278438" y="2986088"/>
                <a:ext cx="590550" cy="590550"/>
              </a:xfrm>
              <a:custGeom>
                <a:avLst/>
                <a:gdLst>
                  <a:gd name="T0" fmla="*/ 104 w 207"/>
                  <a:gd name="T1" fmla="*/ 0 h 207"/>
                  <a:gd name="T2" fmla="*/ 78 w 207"/>
                  <a:gd name="T3" fmla="*/ 3 h 207"/>
                  <a:gd name="T4" fmla="*/ 81 w 207"/>
                  <a:gd name="T5" fmla="*/ 5 h 207"/>
                  <a:gd name="T6" fmla="*/ 118 w 207"/>
                  <a:gd name="T7" fmla="*/ 43 h 207"/>
                  <a:gd name="T8" fmla="*/ 118 w 207"/>
                  <a:gd name="T9" fmla="*/ 112 h 207"/>
                  <a:gd name="T10" fmla="*/ 49 w 207"/>
                  <a:gd name="T11" fmla="*/ 112 h 207"/>
                  <a:gd name="T12" fmla="*/ 12 w 207"/>
                  <a:gd name="T13" fmla="*/ 74 h 207"/>
                  <a:gd name="T14" fmla="*/ 7 w 207"/>
                  <a:gd name="T15" fmla="*/ 68 h 207"/>
                  <a:gd name="T16" fmla="*/ 0 w 207"/>
                  <a:gd name="T17" fmla="*/ 103 h 207"/>
                  <a:gd name="T18" fmla="*/ 104 w 207"/>
                  <a:gd name="T19" fmla="*/ 207 h 207"/>
                  <a:gd name="T20" fmla="*/ 207 w 207"/>
                  <a:gd name="T21" fmla="*/ 103 h 207"/>
                  <a:gd name="T22" fmla="*/ 104 w 207"/>
                  <a:gd name="T23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7" h="207">
                    <a:moveTo>
                      <a:pt x="104" y="0"/>
                    </a:moveTo>
                    <a:cubicBezTo>
                      <a:pt x="95" y="0"/>
                      <a:pt x="86" y="1"/>
                      <a:pt x="78" y="3"/>
                    </a:cubicBezTo>
                    <a:cubicBezTo>
                      <a:pt x="79" y="4"/>
                      <a:pt x="80" y="5"/>
                      <a:pt x="81" y="5"/>
                    </a:cubicBezTo>
                    <a:cubicBezTo>
                      <a:pt x="118" y="43"/>
                      <a:pt x="118" y="43"/>
                      <a:pt x="118" y="43"/>
                    </a:cubicBezTo>
                    <a:cubicBezTo>
                      <a:pt x="137" y="62"/>
                      <a:pt x="137" y="93"/>
                      <a:pt x="118" y="112"/>
                    </a:cubicBezTo>
                    <a:cubicBezTo>
                      <a:pt x="99" y="131"/>
                      <a:pt x="68" y="131"/>
                      <a:pt x="49" y="112"/>
                    </a:cubicBezTo>
                    <a:cubicBezTo>
                      <a:pt x="12" y="74"/>
                      <a:pt x="12" y="74"/>
                      <a:pt x="12" y="74"/>
                    </a:cubicBezTo>
                    <a:cubicBezTo>
                      <a:pt x="10" y="72"/>
                      <a:pt x="8" y="70"/>
                      <a:pt x="7" y="68"/>
                    </a:cubicBezTo>
                    <a:cubicBezTo>
                      <a:pt x="3" y="79"/>
                      <a:pt x="0" y="91"/>
                      <a:pt x="0" y="103"/>
                    </a:cubicBezTo>
                    <a:cubicBezTo>
                      <a:pt x="0" y="161"/>
                      <a:pt x="47" y="207"/>
                      <a:pt x="104" y="207"/>
                    </a:cubicBezTo>
                    <a:cubicBezTo>
                      <a:pt x="161" y="207"/>
                      <a:pt x="207" y="161"/>
                      <a:pt x="207" y="103"/>
                    </a:cubicBezTo>
                    <a:cubicBezTo>
                      <a:pt x="207" y="46"/>
                      <a:pt x="161" y="0"/>
                      <a:pt x="10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solidFill>
                    <a:srgbClr val="78A6B6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66" name="Freeform 70"/>
              <p:cNvSpPr>
                <a:spLocks noEditPoints="1"/>
              </p:cNvSpPr>
              <p:nvPr/>
            </p:nvSpPr>
            <p:spPr bwMode="auto">
              <a:xfrm>
                <a:off x="6008688" y="3686176"/>
                <a:ext cx="531813" cy="531813"/>
              </a:xfrm>
              <a:custGeom>
                <a:avLst/>
                <a:gdLst>
                  <a:gd name="T0" fmla="*/ 164 w 186"/>
                  <a:gd name="T1" fmla="*/ 164 h 186"/>
                  <a:gd name="T2" fmla="*/ 164 w 186"/>
                  <a:gd name="T3" fmla="*/ 83 h 186"/>
                  <a:gd name="T4" fmla="*/ 81 w 186"/>
                  <a:gd name="T5" fmla="*/ 0 h 186"/>
                  <a:gd name="T6" fmla="*/ 0 w 186"/>
                  <a:gd name="T7" fmla="*/ 81 h 186"/>
                  <a:gd name="T8" fmla="*/ 82 w 186"/>
                  <a:gd name="T9" fmla="*/ 164 h 186"/>
                  <a:gd name="T10" fmla="*/ 164 w 186"/>
                  <a:gd name="T11" fmla="*/ 164 h 186"/>
                  <a:gd name="T12" fmla="*/ 109 w 186"/>
                  <a:gd name="T13" fmla="*/ 109 h 186"/>
                  <a:gd name="T14" fmla="*/ 142 w 186"/>
                  <a:gd name="T15" fmla="*/ 109 h 186"/>
                  <a:gd name="T16" fmla="*/ 142 w 186"/>
                  <a:gd name="T17" fmla="*/ 143 h 186"/>
                  <a:gd name="T18" fmla="*/ 109 w 186"/>
                  <a:gd name="T19" fmla="*/ 143 h 186"/>
                  <a:gd name="T20" fmla="*/ 109 w 186"/>
                  <a:gd name="T21" fmla="*/ 109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6" h="186">
                    <a:moveTo>
                      <a:pt x="164" y="164"/>
                    </a:moveTo>
                    <a:cubicBezTo>
                      <a:pt x="186" y="142"/>
                      <a:pt x="186" y="105"/>
                      <a:pt x="164" y="83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82" y="164"/>
                      <a:pt x="82" y="164"/>
                      <a:pt x="82" y="164"/>
                    </a:cubicBezTo>
                    <a:cubicBezTo>
                      <a:pt x="105" y="186"/>
                      <a:pt x="141" y="186"/>
                      <a:pt x="164" y="164"/>
                    </a:cubicBezTo>
                    <a:close/>
                    <a:moveTo>
                      <a:pt x="109" y="109"/>
                    </a:moveTo>
                    <a:cubicBezTo>
                      <a:pt x="118" y="100"/>
                      <a:pt x="133" y="100"/>
                      <a:pt x="142" y="109"/>
                    </a:cubicBezTo>
                    <a:cubicBezTo>
                      <a:pt x="152" y="118"/>
                      <a:pt x="152" y="133"/>
                      <a:pt x="142" y="143"/>
                    </a:cubicBezTo>
                    <a:cubicBezTo>
                      <a:pt x="133" y="152"/>
                      <a:pt x="118" y="152"/>
                      <a:pt x="109" y="143"/>
                    </a:cubicBezTo>
                    <a:cubicBezTo>
                      <a:pt x="99" y="133"/>
                      <a:pt x="99" y="118"/>
                      <a:pt x="109" y="10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solidFill>
                    <a:srgbClr val="78A6B6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149" name="组合 148"/>
            <p:cNvGrpSpPr>
              <a:grpSpLocks noChangeAspect="1"/>
            </p:cNvGrpSpPr>
            <p:nvPr/>
          </p:nvGrpSpPr>
          <p:grpSpPr>
            <a:xfrm>
              <a:off x="3706368" y="1913923"/>
              <a:ext cx="216000" cy="167043"/>
              <a:chOff x="3175" y="747713"/>
              <a:chExt cx="1751013" cy="1354138"/>
            </a:xfrm>
            <a:solidFill>
              <a:schemeClr val="bg1"/>
            </a:solidFill>
          </p:grpSpPr>
          <p:sp>
            <p:nvSpPr>
              <p:cNvPr id="159" name="Freeform 6"/>
              <p:cNvSpPr/>
              <p:nvPr/>
            </p:nvSpPr>
            <p:spPr bwMode="auto">
              <a:xfrm>
                <a:off x="3175" y="747713"/>
                <a:ext cx="1308100" cy="854075"/>
              </a:xfrm>
              <a:custGeom>
                <a:avLst/>
                <a:gdLst>
                  <a:gd name="T0" fmla="*/ 357 w 458"/>
                  <a:gd name="T1" fmla="*/ 8 h 299"/>
                  <a:gd name="T2" fmla="*/ 184 w 458"/>
                  <a:gd name="T3" fmla="*/ 54 h 299"/>
                  <a:gd name="T4" fmla="*/ 40 w 458"/>
                  <a:gd name="T5" fmla="*/ 161 h 299"/>
                  <a:gd name="T6" fmla="*/ 35 w 458"/>
                  <a:gd name="T7" fmla="*/ 277 h 299"/>
                  <a:gd name="T8" fmla="*/ 36 w 458"/>
                  <a:gd name="T9" fmla="*/ 279 h 299"/>
                  <a:gd name="T10" fmla="*/ 85 w 458"/>
                  <a:gd name="T11" fmla="*/ 288 h 299"/>
                  <a:gd name="T12" fmla="*/ 133 w 458"/>
                  <a:gd name="T13" fmla="*/ 256 h 299"/>
                  <a:gd name="T14" fmla="*/ 142 w 458"/>
                  <a:gd name="T15" fmla="*/ 207 h 299"/>
                  <a:gd name="T16" fmla="*/ 128 w 458"/>
                  <a:gd name="T17" fmla="*/ 195 h 299"/>
                  <a:gd name="T18" fmla="*/ 211 w 458"/>
                  <a:gd name="T19" fmla="*/ 112 h 299"/>
                  <a:gd name="T20" fmla="*/ 211 w 458"/>
                  <a:gd name="T21" fmla="*/ 112 h 299"/>
                  <a:gd name="T22" fmla="*/ 212 w 458"/>
                  <a:gd name="T23" fmla="*/ 112 h 299"/>
                  <a:gd name="T24" fmla="*/ 212 w 458"/>
                  <a:gd name="T25" fmla="*/ 112 h 299"/>
                  <a:gd name="T26" fmla="*/ 212 w 458"/>
                  <a:gd name="T27" fmla="*/ 112 h 299"/>
                  <a:gd name="T28" fmla="*/ 329 w 458"/>
                  <a:gd name="T29" fmla="*/ 97 h 299"/>
                  <a:gd name="T30" fmla="*/ 330 w 458"/>
                  <a:gd name="T31" fmla="*/ 116 h 299"/>
                  <a:gd name="T32" fmla="*/ 374 w 458"/>
                  <a:gd name="T33" fmla="*/ 139 h 299"/>
                  <a:gd name="T34" fmla="*/ 429 w 458"/>
                  <a:gd name="T35" fmla="*/ 121 h 299"/>
                  <a:gd name="T36" fmla="*/ 452 w 458"/>
                  <a:gd name="T37" fmla="*/ 77 h 299"/>
                  <a:gd name="T38" fmla="*/ 451 w 458"/>
                  <a:gd name="T39" fmla="*/ 75 h 299"/>
                  <a:gd name="T40" fmla="*/ 357 w 458"/>
                  <a:gd name="T41" fmla="*/ 8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58" h="299">
                    <a:moveTo>
                      <a:pt x="357" y="8"/>
                    </a:moveTo>
                    <a:cubicBezTo>
                      <a:pt x="288" y="0"/>
                      <a:pt x="191" y="50"/>
                      <a:pt x="184" y="54"/>
                    </a:cubicBezTo>
                    <a:cubicBezTo>
                      <a:pt x="176" y="58"/>
                      <a:pt x="77" y="103"/>
                      <a:pt x="40" y="161"/>
                    </a:cubicBezTo>
                    <a:cubicBezTo>
                      <a:pt x="0" y="225"/>
                      <a:pt x="34" y="276"/>
                      <a:pt x="35" y="277"/>
                    </a:cubicBezTo>
                    <a:cubicBezTo>
                      <a:pt x="35" y="278"/>
                      <a:pt x="36" y="278"/>
                      <a:pt x="36" y="279"/>
                    </a:cubicBezTo>
                    <a:cubicBezTo>
                      <a:pt x="47" y="295"/>
                      <a:pt x="69" y="299"/>
                      <a:pt x="85" y="288"/>
                    </a:cubicBezTo>
                    <a:cubicBezTo>
                      <a:pt x="133" y="256"/>
                      <a:pt x="133" y="256"/>
                      <a:pt x="133" y="256"/>
                    </a:cubicBezTo>
                    <a:cubicBezTo>
                      <a:pt x="149" y="245"/>
                      <a:pt x="153" y="223"/>
                      <a:pt x="142" y="207"/>
                    </a:cubicBezTo>
                    <a:cubicBezTo>
                      <a:pt x="138" y="201"/>
                      <a:pt x="133" y="197"/>
                      <a:pt x="128" y="195"/>
                    </a:cubicBezTo>
                    <a:cubicBezTo>
                      <a:pt x="111" y="157"/>
                      <a:pt x="200" y="117"/>
                      <a:pt x="211" y="112"/>
                    </a:cubicBezTo>
                    <a:cubicBezTo>
                      <a:pt x="211" y="112"/>
                      <a:pt x="211" y="112"/>
                      <a:pt x="211" y="112"/>
                    </a:cubicBezTo>
                    <a:cubicBezTo>
                      <a:pt x="211" y="112"/>
                      <a:pt x="211" y="112"/>
                      <a:pt x="212" y="112"/>
                    </a:cubicBezTo>
                    <a:cubicBezTo>
                      <a:pt x="212" y="112"/>
                      <a:pt x="212" y="112"/>
                      <a:pt x="212" y="112"/>
                    </a:cubicBezTo>
                    <a:cubicBezTo>
                      <a:pt x="212" y="112"/>
                      <a:pt x="212" y="112"/>
                      <a:pt x="212" y="112"/>
                    </a:cubicBezTo>
                    <a:cubicBezTo>
                      <a:pt x="223" y="106"/>
                      <a:pt x="310" y="61"/>
                      <a:pt x="329" y="97"/>
                    </a:cubicBezTo>
                    <a:cubicBezTo>
                      <a:pt x="328" y="103"/>
                      <a:pt x="328" y="109"/>
                      <a:pt x="330" y="116"/>
                    </a:cubicBezTo>
                    <a:cubicBezTo>
                      <a:pt x="335" y="134"/>
                      <a:pt x="355" y="145"/>
                      <a:pt x="374" y="139"/>
                    </a:cubicBezTo>
                    <a:cubicBezTo>
                      <a:pt x="429" y="121"/>
                      <a:pt x="429" y="121"/>
                      <a:pt x="429" y="121"/>
                    </a:cubicBezTo>
                    <a:cubicBezTo>
                      <a:pt x="447" y="116"/>
                      <a:pt x="458" y="96"/>
                      <a:pt x="452" y="77"/>
                    </a:cubicBezTo>
                    <a:cubicBezTo>
                      <a:pt x="452" y="76"/>
                      <a:pt x="451" y="76"/>
                      <a:pt x="451" y="75"/>
                    </a:cubicBezTo>
                    <a:cubicBezTo>
                      <a:pt x="451" y="74"/>
                      <a:pt x="432" y="15"/>
                      <a:pt x="357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  <p:sp>
            <p:nvSpPr>
              <p:cNvPr id="160" name="Freeform 7"/>
              <p:cNvSpPr>
                <a:spLocks noEditPoints="1"/>
              </p:cNvSpPr>
              <p:nvPr/>
            </p:nvSpPr>
            <p:spPr bwMode="auto">
              <a:xfrm>
                <a:off x="180975" y="1273176"/>
                <a:ext cx="1270000" cy="828675"/>
              </a:xfrm>
              <a:custGeom>
                <a:avLst/>
                <a:gdLst>
                  <a:gd name="T0" fmla="*/ 442 w 445"/>
                  <a:gd name="T1" fmla="*/ 213 h 290"/>
                  <a:gd name="T2" fmla="*/ 313 w 445"/>
                  <a:gd name="T3" fmla="*/ 55 h 290"/>
                  <a:gd name="T4" fmla="*/ 313 w 445"/>
                  <a:gd name="T5" fmla="*/ 26 h 290"/>
                  <a:gd name="T6" fmla="*/ 262 w 445"/>
                  <a:gd name="T7" fmla="*/ 26 h 290"/>
                  <a:gd name="T8" fmla="*/ 183 w 445"/>
                  <a:gd name="T9" fmla="*/ 30 h 290"/>
                  <a:gd name="T10" fmla="*/ 157 w 445"/>
                  <a:gd name="T11" fmla="*/ 0 h 290"/>
                  <a:gd name="T12" fmla="*/ 132 w 445"/>
                  <a:gd name="T13" fmla="*/ 46 h 290"/>
                  <a:gd name="T14" fmla="*/ 132 w 445"/>
                  <a:gd name="T15" fmla="*/ 48 h 290"/>
                  <a:gd name="T16" fmla="*/ 132 w 445"/>
                  <a:gd name="T17" fmla="*/ 53 h 290"/>
                  <a:gd name="T18" fmla="*/ 3 w 445"/>
                  <a:gd name="T19" fmla="*/ 213 h 290"/>
                  <a:gd name="T20" fmla="*/ 0 w 445"/>
                  <a:gd name="T21" fmla="*/ 234 h 290"/>
                  <a:gd name="T22" fmla="*/ 0 w 445"/>
                  <a:gd name="T23" fmla="*/ 278 h 290"/>
                  <a:gd name="T24" fmla="*/ 433 w 445"/>
                  <a:gd name="T25" fmla="*/ 290 h 290"/>
                  <a:gd name="T26" fmla="*/ 445 w 445"/>
                  <a:gd name="T27" fmla="*/ 234 h 290"/>
                  <a:gd name="T28" fmla="*/ 445 w 445"/>
                  <a:gd name="T29" fmla="*/ 230 h 290"/>
                  <a:gd name="T30" fmla="*/ 175 w 445"/>
                  <a:gd name="T31" fmla="*/ 246 h 290"/>
                  <a:gd name="T32" fmla="*/ 146 w 445"/>
                  <a:gd name="T33" fmla="*/ 240 h 290"/>
                  <a:gd name="T34" fmla="*/ 153 w 445"/>
                  <a:gd name="T35" fmla="*/ 211 h 290"/>
                  <a:gd name="T36" fmla="*/ 181 w 445"/>
                  <a:gd name="T37" fmla="*/ 218 h 290"/>
                  <a:gd name="T38" fmla="*/ 181 w 445"/>
                  <a:gd name="T39" fmla="*/ 187 h 290"/>
                  <a:gd name="T40" fmla="*/ 153 w 445"/>
                  <a:gd name="T41" fmla="*/ 193 h 290"/>
                  <a:gd name="T42" fmla="*/ 146 w 445"/>
                  <a:gd name="T43" fmla="*/ 164 h 290"/>
                  <a:gd name="T44" fmla="*/ 175 w 445"/>
                  <a:gd name="T45" fmla="*/ 158 h 290"/>
                  <a:gd name="T46" fmla="*/ 181 w 445"/>
                  <a:gd name="T47" fmla="*/ 187 h 290"/>
                  <a:gd name="T48" fmla="*/ 175 w 445"/>
                  <a:gd name="T49" fmla="*/ 140 h 290"/>
                  <a:gd name="T50" fmla="*/ 146 w 445"/>
                  <a:gd name="T51" fmla="*/ 134 h 290"/>
                  <a:gd name="T52" fmla="*/ 153 w 445"/>
                  <a:gd name="T53" fmla="*/ 105 h 290"/>
                  <a:gd name="T54" fmla="*/ 181 w 445"/>
                  <a:gd name="T55" fmla="*/ 111 h 290"/>
                  <a:gd name="T56" fmla="*/ 240 w 445"/>
                  <a:gd name="T57" fmla="*/ 240 h 290"/>
                  <a:gd name="T58" fmla="*/ 211 w 445"/>
                  <a:gd name="T59" fmla="*/ 246 h 290"/>
                  <a:gd name="T60" fmla="*/ 205 w 445"/>
                  <a:gd name="T61" fmla="*/ 218 h 290"/>
                  <a:gd name="T62" fmla="*/ 234 w 445"/>
                  <a:gd name="T63" fmla="*/ 211 h 290"/>
                  <a:gd name="T64" fmla="*/ 240 w 445"/>
                  <a:gd name="T65" fmla="*/ 240 h 290"/>
                  <a:gd name="T66" fmla="*/ 234 w 445"/>
                  <a:gd name="T67" fmla="*/ 193 h 290"/>
                  <a:gd name="T68" fmla="*/ 205 w 445"/>
                  <a:gd name="T69" fmla="*/ 187 h 290"/>
                  <a:gd name="T70" fmla="*/ 211 w 445"/>
                  <a:gd name="T71" fmla="*/ 158 h 290"/>
                  <a:gd name="T72" fmla="*/ 240 w 445"/>
                  <a:gd name="T73" fmla="*/ 164 h 290"/>
                  <a:gd name="T74" fmla="*/ 240 w 445"/>
                  <a:gd name="T75" fmla="*/ 134 h 290"/>
                  <a:gd name="T76" fmla="*/ 211 w 445"/>
                  <a:gd name="T77" fmla="*/ 140 h 290"/>
                  <a:gd name="T78" fmla="*/ 205 w 445"/>
                  <a:gd name="T79" fmla="*/ 111 h 290"/>
                  <a:gd name="T80" fmla="*/ 234 w 445"/>
                  <a:gd name="T81" fmla="*/ 105 h 290"/>
                  <a:gd name="T82" fmla="*/ 240 w 445"/>
                  <a:gd name="T83" fmla="*/ 134 h 290"/>
                  <a:gd name="T84" fmla="*/ 292 w 445"/>
                  <a:gd name="T85" fmla="*/ 246 h 290"/>
                  <a:gd name="T86" fmla="*/ 263 w 445"/>
                  <a:gd name="T87" fmla="*/ 240 h 290"/>
                  <a:gd name="T88" fmla="*/ 269 w 445"/>
                  <a:gd name="T89" fmla="*/ 211 h 290"/>
                  <a:gd name="T90" fmla="*/ 298 w 445"/>
                  <a:gd name="T91" fmla="*/ 218 h 290"/>
                  <a:gd name="T92" fmla="*/ 298 w 445"/>
                  <a:gd name="T93" fmla="*/ 187 h 290"/>
                  <a:gd name="T94" fmla="*/ 269 w 445"/>
                  <a:gd name="T95" fmla="*/ 193 h 290"/>
                  <a:gd name="T96" fmla="*/ 263 w 445"/>
                  <a:gd name="T97" fmla="*/ 164 h 290"/>
                  <a:gd name="T98" fmla="*/ 292 w 445"/>
                  <a:gd name="T99" fmla="*/ 158 h 290"/>
                  <a:gd name="T100" fmla="*/ 298 w 445"/>
                  <a:gd name="T101" fmla="*/ 187 h 290"/>
                  <a:gd name="T102" fmla="*/ 292 w 445"/>
                  <a:gd name="T103" fmla="*/ 140 h 290"/>
                  <a:gd name="T104" fmla="*/ 263 w 445"/>
                  <a:gd name="T105" fmla="*/ 134 h 290"/>
                  <a:gd name="T106" fmla="*/ 269 w 445"/>
                  <a:gd name="T107" fmla="*/ 105 h 290"/>
                  <a:gd name="T108" fmla="*/ 298 w 445"/>
                  <a:gd name="T109" fmla="*/ 111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45" h="290">
                    <a:moveTo>
                      <a:pt x="445" y="230"/>
                    </a:moveTo>
                    <a:cubicBezTo>
                      <a:pt x="445" y="224"/>
                      <a:pt x="444" y="218"/>
                      <a:pt x="442" y="213"/>
                    </a:cubicBezTo>
                    <a:cubicBezTo>
                      <a:pt x="433" y="184"/>
                      <a:pt x="397" y="165"/>
                      <a:pt x="397" y="165"/>
                    </a:cubicBezTo>
                    <a:cubicBezTo>
                      <a:pt x="325" y="114"/>
                      <a:pt x="314" y="77"/>
                      <a:pt x="313" y="55"/>
                    </a:cubicBezTo>
                    <a:cubicBezTo>
                      <a:pt x="313" y="54"/>
                      <a:pt x="313" y="54"/>
                      <a:pt x="313" y="53"/>
                    </a:cubicBezTo>
                    <a:cubicBezTo>
                      <a:pt x="313" y="26"/>
                      <a:pt x="313" y="26"/>
                      <a:pt x="313" y="26"/>
                    </a:cubicBezTo>
                    <a:cubicBezTo>
                      <a:pt x="313" y="12"/>
                      <a:pt x="302" y="0"/>
                      <a:pt x="288" y="0"/>
                    </a:cubicBezTo>
                    <a:cubicBezTo>
                      <a:pt x="274" y="0"/>
                      <a:pt x="262" y="12"/>
                      <a:pt x="262" y="26"/>
                    </a:cubicBezTo>
                    <a:cubicBezTo>
                      <a:pt x="262" y="29"/>
                      <a:pt x="262" y="29"/>
                      <a:pt x="262" y="29"/>
                    </a:cubicBezTo>
                    <a:cubicBezTo>
                      <a:pt x="220" y="42"/>
                      <a:pt x="193" y="34"/>
                      <a:pt x="183" y="30"/>
                    </a:cubicBezTo>
                    <a:cubicBezTo>
                      <a:pt x="183" y="26"/>
                      <a:pt x="183" y="26"/>
                      <a:pt x="183" y="26"/>
                    </a:cubicBezTo>
                    <a:cubicBezTo>
                      <a:pt x="183" y="12"/>
                      <a:pt x="172" y="0"/>
                      <a:pt x="157" y="0"/>
                    </a:cubicBezTo>
                    <a:cubicBezTo>
                      <a:pt x="143" y="0"/>
                      <a:pt x="132" y="12"/>
                      <a:pt x="132" y="26"/>
                    </a:cubicBezTo>
                    <a:cubicBezTo>
                      <a:pt x="132" y="46"/>
                      <a:pt x="132" y="46"/>
                      <a:pt x="132" y="46"/>
                    </a:cubicBezTo>
                    <a:cubicBezTo>
                      <a:pt x="131" y="46"/>
                      <a:pt x="131" y="46"/>
                      <a:pt x="131" y="46"/>
                    </a:cubicBezTo>
                    <a:cubicBezTo>
                      <a:pt x="131" y="46"/>
                      <a:pt x="132" y="47"/>
                      <a:pt x="132" y="48"/>
                    </a:cubicBezTo>
                    <a:cubicBezTo>
                      <a:pt x="132" y="53"/>
                      <a:pt x="132" y="53"/>
                      <a:pt x="132" y="53"/>
                    </a:cubicBezTo>
                    <a:cubicBezTo>
                      <a:pt x="132" y="53"/>
                      <a:pt x="132" y="53"/>
                      <a:pt x="132" y="53"/>
                    </a:cubicBezTo>
                    <a:cubicBezTo>
                      <a:pt x="131" y="73"/>
                      <a:pt x="122" y="113"/>
                      <a:pt x="48" y="165"/>
                    </a:cubicBezTo>
                    <a:cubicBezTo>
                      <a:pt x="48" y="165"/>
                      <a:pt x="11" y="184"/>
                      <a:pt x="3" y="213"/>
                    </a:cubicBezTo>
                    <a:cubicBezTo>
                      <a:pt x="1" y="218"/>
                      <a:pt x="0" y="224"/>
                      <a:pt x="0" y="230"/>
                    </a:cubicBezTo>
                    <a:cubicBezTo>
                      <a:pt x="0" y="231"/>
                      <a:pt x="0" y="232"/>
                      <a:pt x="0" y="234"/>
                    </a:cubicBezTo>
                    <a:cubicBezTo>
                      <a:pt x="0" y="234"/>
                      <a:pt x="0" y="234"/>
                      <a:pt x="0" y="234"/>
                    </a:cubicBezTo>
                    <a:cubicBezTo>
                      <a:pt x="0" y="278"/>
                      <a:pt x="0" y="278"/>
                      <a:pt x="0" y="278"/>
                    </a:cubicBezTo>
                    <a:cubicBezTo>
                      <a:pt x="0" y="285"/>
                      <a:pt x="6" y="290"/>
                      <a:pt x="12" y="290"/>
                    </a:cubicBezTo>
                    <a:cubicBezTo>
                      <a:pt x="433" y="290"/>
                      <a:pt x="433" y="290"/>
                      <a:pt x="433" y="290"/>
                    </a:cubicBezTo>
                    <a:cubicBezTo>
                      <a:pt x="439" y="290"/>
                      <a:pt x="445" y="285"/>
                      <a:pt x="445" y="278"/>
                    </a:cubicBezTo>
                    <a:cubicBezTo>
                      <a:pt x="445" y="234"/>
                      <a:pt x="445" y="234"/>
                      <a:pt x="445" y="234"/>
                    </a:cubicBezTo>
                    <a:cubicBezTo>
                      <a:pt x="445" y="234"/>
                      <a:pt x="445" y="234"/>
                      <a:pt x="445" y="234"/>
                    </a:cubicBezTo>
                    <a:cubicBezTo>
                      <a:pt x="445" y="232"/>
                      <a:pt x="445" y="231"/>
                      <a:pt x="445" y="230"/>
                    </a:cubicBezTo>
                    <a:close/>
                    <a:moveTo>
                      <a:pt x="181" y="240"/>
                    </a:moveTo>
                    <a:cubicBezTo>
                      <a:pt x="181" y="244"/>
                      <a:pt x="179" y="246"/>
                      <a:pt x="175" y="246"/>
                    </a:cubicBezTo>
                    <a:cubicBezTo>
                      <a:pt x="153" y="246"/>
                      <a:pt x="153" y="246"/>
                      <a:pt x="153" y="246"/>
                    </a:cubicBezTo>
                    <a:cubicBezTo>
                      <a:pt x="149" y="246"/>
                      <a:pt x="146" y="244"/>
                      <a:pt x="146" y="240"/>
                    </a:cubicBezTo>
                    <a:cubicBezTo>
                      <a:pt x="146" y="218"/>
                      <a:pt x="146" y="218"/>
                      <a:pt x="146" y="218"/>
                    </a:cubicBezTo>
                    <a:cubicBezTo>
                      <a:pt x="146" y="214"/>
                      <a:pt x="149" y="211"/>
                      <a:pt x="153" y="211"/>
                    </a:cubicBezTo>
                    <a:cubicBezTo>
                      <a:pt x="175" y="211"/>
                      <a:pt x="175" y="211"/>
                      <a:pt x="175" y="211"/>
                    </a:cubicBezTo>
                    <a:cubicBezTo>
                      <a:pt x="179" y="211"/>
                      <a:pt x="181" y="214"/>
                      <a:pt x="181" y="218"/>
                    </a:cubicBezTo>
                    <a:lnTo>
                      <a:pt x="181" y="240"/>
                    </a:lnTo>
                    <a:close/>
                    <a:moveTo>
                      <a:pt x="181" y="187"/>
                    </a:moveTo>
                    <a:cubicBezTo>
                      <a:pt x="181" y="190"/>
                      <a:pt x="179" y="193"/>
                      <a:pt x="175" y="193"/>
                    </a:cubicBezTo>
                    <a:cubicBezTo>
                      <a:pt x="153" y="193"/>
                      <a:pt x="153" y="193"/>
                      <a:pt x="153" y="193"/>
                    </a:cubicBezTo>
                    <a:cubicBezTo>
                      <a:pt x="149" y="193"/>
                      <a:pt x="146" y="190"/>
                      <a:pt x="146" y="187"/>
                    </a:cubicBezTo>
                    <a:cubicBezTo>
                      <a:pt x="146" y="164"/>
                      <a:pt x="146" y="164"/>
                      <a:pt x="146" y="164"/>
                    </a:cubicBezTo>
                    <a:cubicBezTo>
                      <a:pt x="146" y="161"/>
                      <a:pt x="149" y="158"/>
                      <a:pt x="153" y="158"/>
                    </a:cubicBezTo>
                    <a:cubicBezTo>
                      <a:pt x="175" y="158"/>
                      <a:pt x="175" y="158"/>
                      <a:pt x="175" y="158"/>
                    </a:cubicBezTo>
                    <a:cubicBezTo>
                      <a:pt x="179" y="158"/>
                      <a:pt x="181" y="161"/>
                      <a:pt x="181" y="164"/>
                    </a:cubicBezTo>
                    <a:lnTo>
                      <a:pt x="181" y="187"/>
                    </a:lnTo>
                    <a:close/>
                    <a:moveTo>
                      <a:pt x="181" y="134"/>
                    </a:moveTo>
                    <a:cubicBezTo>
                      <a:pt x="181" y="137"/>
                      <a:pt x="179" y="140"/>
                      <a:pt x="175" y="140"/>
                    </a:cubicBezTo>
                    <a:cubicBezTo>
                      <a:pt x="153" y="140"/>
                      <a:pt x="153" y="140"/>
                      <a:pt x="153" y="140"/>
                    </a:cubicBezTo>
                    <a:cubicBezTo>
                      <a:pt x="149" y="140"/>
                      <a:pt x="146" y="137"/>
                      <a:pt x="146" y="134"/>
                    </a:cubicBezTo>
                    <a:cubicBezTo>
                      <a:pt x="146" y="111"/>
                      <a:pt x="146" y="111"/>
                      <a:pt x="146" y="111"/>
                    </a:cubicBezTo>
                    <a:cubicBezTo>
                      <a:pt x="146" y="108"/>
                      <a:pt x="149" y="105"/>
                      <a:pt x="153" y="105"/>
                    </a:cubicBezTo>
                    <a:cubicBezTo>
                      <a:pt x="175" y="105"/>
                      <a:pt x="175" y="105"/>
                      <a:pt x="175" y="105"/>
                    </a:cubicBezTo>
                    <a:cubicBezTo>
                      <a:pt x="179" y="105"/>
                      <a:pt x="181" y="108"/>
                      <a:pt x="181" y="111"/>
                    </a:cubicBezTo>
                    <a:lnTo>
                      <a:pt x="181" y="134"/>
                    </a:lnTo>
                    <a:close/>
                    <a:moveTo>
                      <a:pt x="240" y="240"/>
                    </a:moveTo>
                    <a:cubicBezTo>
                      <a:pt x="240" y="244"/>
                      <a:pt x="237" y="246"/>
                      <a:pt x="234" y="246"/>
                    </a:cubicBezTo>
                    <a:cubicBezTo>
                      <a:pt x="211" y="246"/>
                      <a:pt x="211" y="246"/>
                      <a:pt x="211" y="246"/>
                    </a:cubicBezTo>
                    <a:cubicBezTo>
                      <a:pt x="208" y="246"/>
                      <a:pt x="205" y="244"/>
                      <a:pt x="205" y="240"/>
                    </a:cubicBezTo>
                    <a:cubicBezTo>
                      <a:pt x="205" y="218"/>
                      <a:pt x="205" y="218"/>
                      <a:pt x="205" y="218"/>
                    </a:cubicBezTo>
                    <a:cubicBezTo>
                      <a:pt x="205" y="214"/>
                      <a:pt x="208" y="211"/>
                      <a:pt x="211" y="211"/>
                    </a:cubicBezTo>
                    <a:cubicBezTo>
                      <a:pt x="234" y="211"/>
                      <a:pt x="234" y="211"/>
                      <a:pt x="234" y="211"/>
                    </a:cubicBezTo>
                    <a:cubicBezTo>
                      <a:pt x="237" y="211"/>
                      <a:pt x="240" y="214"/>
                      <a:pt x="240" y="218"/>
                    </a:cubicBezTo>
                    <a:lnTo>
                      <a:pt x="240" y="240"/>
                    </a:lnTo>
                    <a:close/>
                    <a:moveTo>
                      <a:pt x="240" y="187"/>
                    </a:moveTo>
                    <a:cubicBezTo>
                      <a:pt x="240" y="190"/>
                      <a:pt x="237" y="193"/>
                      <a:pt x="234" y="193"/>
                    </a:cubicBezTo>
                    <a:cubicBezTo>
                      <a:pt x="211" y="193"/>
                      <a:pt x="211" y="193"/>
                      <a:pt x="211" y="193"/>
                    </a:cubicBezTo>
                    <a:cubicBezTo>
                      <a:pt x="208" y="193"/>
                      <a:pt x="205" y="190"/>
                      <a:pt x="205" y="187"/>
                    </a:cubicBezTo>
                    <a:cubicBezTo>
                      <a:pt x="205" y="164"/>
                      <a:pt x="205" y="164"/>
                      <a:pt x="205" y="164"/>
                    </a:cubicBezTo>
                    <a:cubicBezTo>
                      <a:pt x="205" y="161"/>
                      <a:pt x="208" y="158"/>
                      <a:pt x="211" y="158"/>
                    </a:cubicBezTo>
                    <a:cubicBezTo>
                      <a:pt x="234" y="158"/>
                      <a:pt x="234" y="158"/>
                      <a:pt x="234" y="158"/>
                    </a:cubicBezTo>
                    <a:cubicBezTo>
                      <a:pt x="237" y="158"/>
                      <a:pt x="240" y="161"/>
                      <a:pt x="240" y="164"/>
                    </a:cubicBezTo>
                    <a:lnTo>
                      <a:pt x="240" y="187"/>
                    </a:lnTo>
                    <a:close/>
                    <a:moveTo>
                      <a:pt x="240" y="134"/>
                    </a:moveTo>
                    <a:cubicBezTo>
                      <a:pt x="240" y="137"/>
                      <a:pt x="237" y="140"/>
                      <a:pt x="234" y="140"/>
                    </a:cubicBezTo>
                    <a:cubicBezTo>
                      <a:pt x="211" y="140"/>
                      <a:pt x="211" y="140"/>
                      <a:pt x="211" y="140"/>
                    </a:cubicBezTo>
                    <a:cubicBezTo>
                      <a:pt x="208" y="140"/>
                      <a:pt x="205" y="137"/>
                      <a:pt x="205" y="134"/>
                    </a:cubicBezTo>
                    <a:cubicBezTo>
                      <a:pt x="205" y="111"/>
                      <a:pt x="205" y="111"/>
                      <a:pt x="205" y="111"/>
                    </a:cubicBezTo>
                    <a:cubicBezTo>
                      <a:pt x="205" y="108"/>
                      <a:pt x="208" y="105"/>
                      <a:pt x="211" y="105"/>
                    </a:cubicBezTo>
                    <a:cubicBezTo>
                      <a:pt x="234" y="105"/>
                      <a:pt x="234" y="105"/>
                      <a:pt x="234" y="105"/>
                    </a:cubicBezTo>
                    <a:cubicBezTo>
                      <a:pt x="237" y="105"/>
                      <a:pt x="240" y="108"/>
                      <a:pt x="240" y="111"/>
                    </a:cubicBezTo>
                    <a:lnTo>
                      <a:pt x="240" y="134"/>
                    </a:lnTo>
                    <a:close/>
                    <a:moveTo>
                      <a:pt x="298" y="240"/>
                    </a:moveTo>
                    <a:cubicBezTo>
                      <a:pt x="298" y="244"/>
                      <a:pt x="296" y="246"/>
                      <a:pt x="292" y="246"/>
                    </a:cubicBezTo>
                    <a:cubicBezTo>
                      <a:pt x="269" y="246"/>
                      <a:pt x="269" y="246"/>
                      <a:pt x="269" y="246"/>
                    </a:cubicBezTo>
                    <a:cubicBezTo>
                      <a:pt x="266" y="246"/>
                      <a:pt x="263" y="244"/>
                      <a:pt x="263" y="240"/>
                    </a:cubicBezTo>
                    <a:cubicBezTo>
                      <a:pt x="263" y="218"/>
                      <a:pt x="263" y="218"/>
                      <a:pt x="263" y="218"/>
                    </a:cubicBezTo>
                    <a:cubicBezTo>
                      <a:pt x="263" y="214"/>
                      <a:pt x="266" y="211"/>
                      <a:pt x="269" y="211"/>
                    </a:cubicBezTo>
                    <a:cubicBezTo>
                      <a:pt x="292" y="211"/>
                      <a:pt x="292" y="211"/>
                      <a:pt x="292" y="211"/>
                    </a:cubicBezTo>
                    <a:cubicBezTo>
                      <a:pt x="296" y="211"/>
                      <a:pt x="298" y="214"/>
                      <a:pt x="298" y="218"/>
                    </a:cubicBezTo>
                    <a:lnTo>
                      <a:pt x="298" y="240"/>
                    </a:lnTo>
                    <a:close/>
                    <a:moveTo>
                      <a:pt x="298" y="187"/>
                    </a:moveTo>
                    <a:cubicBezTo>
                      <a:pt x="298" y="190"/>
                      <a:pt x="296" y="193"/>
                      <a:pt x="292" y="193"/>
                    </a:cubicBezTo>
                    <a:cubicBezTo>
                      <a:pt x="269" y="193"/>
                      <a:pt x="269" y="193"/>
                      <a:pt x="269" y="193"/>
                    </a:cubicBezTo>
                    <a:cubicBezTo>
                      <a:pt x="266" y="193"/>
                      <a:pt x="263" y="190"/>
                      <a:pt x="263" y="187"/>
                    </a:cubicBezTo>
                    <a:cubicBezTo>
                      <a:pt x="263" y="164"/>
                      <a:pt x="263" y="164"/>
                      <a:pt x="263" y="164"/>
                    </a:cubicBezTo>
                    <a:cubicBezTo>
                      <a:pt x="263" y="161"/>
                      <a:pt x="266" y="158"/>
                      <a:pt x="269" y="158"/>
                    </a:cubicBezTo>
                    <a:cubicBezTo>
                      <a:pt x="292" y="158"/>
                      <a:pt x="292" y="158"/>
                      <a:pt x="292" y="158"/>
                    </a:cubicBezTo>
                    <a:cubicBezTo>
                      <a:pt x="296" y="158"/>
                      <a:pt x="298" y="161"/>
                      <a:pt x="298" y="164"/>
                    </a:cubicBezTo>
                    <a:lnTo>
                      <a:pt x="298" y="187"/>
                    </a:lnTo>
                    <a:close/>
                    <a:moveTo>
                      <a:pt x="298" y="134"/>
                    </a:moveTo>
                    <a:cubicBezTo>
                      <a:pt x="298" y="137"/>
                      <a:pt x="296" y="140"/>
                      <a:pt x="292" y="140"/>
                    </a:cubicBezTo>
                    <a:cubicBezTo>
                      <a:pt x="269" y="140"/>
                      <a:pt x="269" y="140"/>
                      <a:pt x="269" y="140"/>
                    </a:cubicBezTo>
                    <a:cubicBezTo>
                      <a:pt x="266" y="140"/>
                      <a:pt x="263" y="137"/>
                      <a:pt x="263" y="134"/>
                    </a:cubicBezTo>
                    <a:cubicBezTo>
                      <a:pt x="263" y="111"/>
                      <a:pt x="263" y="111"/>
                      <a:pt x="263" y="111"/>
                    </a:cubicBezTo>
                    <a:cubicBezTo>
                      <a:pt x="263" y="108"/>
                      <a:pt x="266" y="105"/>
                      <a:pt x="269" y="105"/>
                    </a:cubicBezTo>
                    <a:cubicBezTo>
                      <a:pt x="292" y="105"/>
                      <a:pt x="292" y="105"/>
                      <a:pt x="292" y="105"/>
                    </a:cubicBezTo>
                    <a:cubicBezTo>
                      <a:pt x="296" y="105"/>
                      <a:pt x="298" y="108"/>
                      <a:pt x="298" y="111"/>
                    </a:cubicBezTo>
                    <a:lnTo>
                      <a:pt x="298" y="13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  <p:sp>
            <p:nvSpPr>
              <p:cNvPr id="161" name="Freeform 8"/>
              <p:cNvSpPr/>
              <p:nvPr/>
            </p:nvSpPr>
            <p:spPr bwMode="auto">
              <a:xfrm>
                <a:off x="1165225" y="1162051"/>
                <a:ext cx="157163" cy="150813"/>
              </a:xfrm>
              <a:custGeom>
                <a:avLst/>
                <a:gdLst>
                  <a:gd name="T0" fmla="*/ 31 w 99"/>
                  <a:gd name="T1" fmla="*/ 95 h 95"/>
                  <a:gd name="T2" fmla="*/ 0 w 99"/>
                  <a:gd name="T3" fmla="*/ 0 h 95"/>
                  <a:gd name="T4" fmla="*/ 99 w 99"/>
                  <a:gd name="T5" fmla="*/ 39 h 95"/>
                  <a:gd name="T6" fmla="*/ 31 w 99"/>
                  <a:gd name="T7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" h="95">
                    <a:moveTo>
                      <a:pt x="31" y="95"/>
                    </a:moveTo>
                    <a:lnTo>
                      <a:pt x="0" y="0"/>
                    </a:lnTo>
                    <a:lnTo>
                      <a:pt x="99" y="39"/>
                    </a:lnTo>
                    <a:lnTo>
                      <a:pt x="31" y="9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  <p:sp>
            <p:nvSpPr>
              <p:cNvPr id="162" name="Freeform 9"/>
              <p:cNvSpPr>
                <a:spLocks noEditPoints="1"/>
              </p:cNvSpPr>
              <p:nvPr/>
            </p:nvSpPr>
            <p:spPr bwMode="auto">
              <a:xfrm>
                <a:off x="1162050" y="1155701"/>
                <a:ext cx="592138" cy="409575"/>
              </a:xfrm>
              <a:custGeom>
                <a:avLst/>
                <a:gdLst>
                  <a:gd name="T0" fmla="*/ 104 w 207"/>
                  <a:gd name="T1" fmla="*/ 0 h 143"/>
                  <a:gd name="T2" fmla="*/ 0 w 207"/>
                  <a:gd name="T3" fmla="*/ 71 h 143"/>
                  <a:gd name="T4" fmla="*/ 104 w 207"/>
                  <a:gd name="T5" fmla="*/ 143 h 143"/>
                  <a:gd name="T6" fmla="*/ 207 w 207"/>
                  <a:gd name="T7" fmla="*/ 71 h 143"/>
                  <a:gd name="T8" fmla="*/ 104 w 207"/>
                  <a:gd name="T9" fmla="*/ 0 h 143"/>
                  <a:gd name="T10" fmla="*/ 54 w 207"/>
                  <a:gd name="T11" fmla="*/ 85 h 143"/>
                  <a:gd name="T12" fmla="*/ 40 w 207"/>
                  <a:gd name="T13" fmla="*/ 71 h 143"/>
                  <a:gd name="T14" fmla="*/ 54 w 207"/>
                  <a:gd name="T15" fmla="*/ 57 h 143"/>
                  <a:gd name="T16" fmla="*/ 68 w 207"/>
                  <a:gd name="T17" fmla="*/ 71 h 143"/>
                  <a:gd name="T18" fmla="*/ 54 w 207"/>
                  <a:gd name="T19" fmla="*/ 85 h 143"/>
                  <a:gd name="T20" fmla="*/ 104 w 207"/>
                  <a:gd name="T21" fmla="*/ 85 h 143"/>
                  <a:gd name="T22" fmla="*/ 90 w 207"/>
                  <a:gd name="T23" fmla="*/ 71 h 143"/>
                  <a:gd name="T24" fmla="*/ 104 w 207"/>
                  <a:gd name="T25" fmla="*/ 57 h 143"/>
                  <a:gd name="T26" fmla="*/ 118 w 207"/>
                  <a:gd name="T27" fmla="*/ 71 h 143"/>
                  <a:gd name="T28" fmla="*/ 104 w 207"/>
                  <a:gd name="T29" fmla="*/ 85 h 143"/>
                  <a:gd name="T30" fmla="*/ 154 w 207"/>
                  <a:gd name="T31" fmla="*/ 85 h 143"/>
                  <a:gd name="T32" fmla="*/ 140 w 207"/>
                  <a:gd name="T33" fmla="*/ 71 h 143"/>
                  <a:gd name="T34" fmla="*/ 154 w 207"/>
                  <a:gd name="T35" fmla="*/ 57 h 143"/>
                  <a:gd name="T36" fmla="*/ 168 w 207"/>
                  <a:gd name="T37" fmla="*/ 71 h 143"/>
                  <a:gd name="T38" fmla="*/ 154 w 207"/>
                  <a:gd name="T39" fmla="*/ 85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07" h="143">
                    <a:moveTo>
                      <a:pt x="104" y="0"/>
                    </a:moveTo>
                    <a:cubicBezTo>
                      <a:pt x="47" y="0"/>
                      <a:pt x="0" y="32"/>
                      <a:pt x="0" y="71"/>
                    </a:cubicBezTo>
                    <a:cubicBezTo>
                      <a:pt x="0" y="111"/>
                      <a:pt x="47" y="143"/>
                      <a:pt x="104" y="143"/>
                    </a:cubicBezTo>
                    <a:cubicBezTo>
                      <a:pt x="161" y="143"/>
                      <a:pt x="207" y="111"/>
                      <a:pt x="207" y="71"/>
                    </a:cubicBezTo>
                    <a:cubicBezTo>
                      <a:pt x="207" y="32"/>
                      <a:pt x="161" y="0"/>
                      <a:pt x="104" y="0"/>
                    </a:cubicBezTo>
                    <a:close/>
                    <a:moveTo>
                      <a:pt x="54" y="85"/>
                    </a:moveTo>
                    <a:cubicBezTo>
                      <a:pt x="46" y="85"/>
                      <a:pt x="40" y="79"/>
                      <a:pt x="40" y="71"/>
                    </a:cubicBezTo>
                    <a:cubicBezTo>
                      <a:pt x="40" y="64"/>
                      <a:pt x="46" y="57"/>
                      <a:pt x="54" y="57"/>
                    </a:cubicBezTo>
                    <a:cubicBezTo>
                      <a:pt x="62" y="57"/>
                      <a:pt x="68" y="64"/>
                      <a:pt x="68" y="71"/>
                    </a:cubicBezTo>
                    <a:cubicBezTo>
                      <a:pt x="68" y="79"/>
                      <a:pt x="62" y="85"/>
                      <a:pt x="54" y="85"/>
                    </a:cubicBezTo>
                    <a:close/>
                    <a:moveTo>
                      <a:pt x="104" y="85"/>
                    </a:moveTo>
                    <a:cubicBezTo>
                      <a:pt x="96" y="85"/>
                      <a:pt x="90" y="79"/>
                      <a:pt x="90" y="71"/>
                    </a:cubicBezTo>
                    <a:cubicBezTo>
                      <a:pt x="90" y="64"/>
                      <a:pt x="96" y="57"/>
                      <a:pt x="104" y="57"/>
                    </a:cubicBezTo>
                    <a:cubicBezTo>
                      <a:pt x="112" y="57"/>
                      <a:pt x="118" y="64"/>
                      <a:pt x="118" y="71"/>
                    </a:cubicBezTo>
                    <a:cubicBezTo>
                      <a:pt x="118" y="79"/>
                      <a:pt x="112" y="85"/>
                      <a:pt x="104" y="85"/>
                    </a:cubicBezTo>
                    <a:close/>
                    <a:moveTo>
                      <a:pt x="154" y="85"/>
                    </a:moveTo>
                    <a:cubicBezTo>
                      <a:pt x="146" y="85"/>
                      <a:pt x="140" y="79"/>
                      <a:pt x="140" y="71"/>
                    </a:cubicBezTo>
                    <a:cubicBezTo>
                      <a:pt x="140" y="64"/>
                      <a:pt x="146" y="57"/>
                      <a:pt x="154" y="57"/>
                    </a:cubicBezTo>
                    <a:cubicBezTo>
                      <a:pt x="162" y="57"/>
                      <a:pt x="168" y="64"/>
                      <a:pt x="168" y="71"/>
                    </a:cubicBezTo>
                    <a:cubicBezTo>
                      <a:pt x="168" y="79"/>
                      <a:pt x="162" y="85"/>
                      <a:pt x="154" y="8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</p:grpSp>
        <p:grpSp>
          <p:nvGrpSpPr>
            <p:cNvPr id="150" name="组合 149"/>
            <p:cNvGrpSpPr>
              <a:grpSpLocks noChangeAspect="1"/>
            </p:cNvGrpSpPr>
            <p:nvPr/>
          </p:nvGrpSpPr>
          <p:grpSpPr>
            <a:xfrm>
              <a:off x="5112045" y="2114125"/>
              <a:ext cx="216000" cy="242768"/>
              <a:chOff x="279401" y="2698750"/>
              <a:chExt cx="1473200" cy="1655763"/>
            </a:xfrm>
            <a:solidFill>
              <a:schemeClr val="bg1"/>
            </a:solidFill>
          </p:grpSpPr>
          <p:sp>
            <p:nvSpPr>
              <p:cNvPr id="151" name="Freeform 45"/>
              <p:cNvSpPr>
                <a:spLocks noEditPoints="1"/>
              </p:cNvSpPr>
              <p:nvPr/>
            </p:nvSpPr>
            <p:spPr bwMode="auto">
              <a:xfrm>
                <a:off x="279401" y="2884488"/>
                <a:ext cx="1473200" cy="1470025"/>
              </a:xfrm>
              <a:custGeom>
                <a:avLst/>
                <a:gdLst>
                  <a:gd name="T0" fmla="*/ 250 w 501"/>
                  <a:gd name="T1" fmla="*/ 0 h 501"/>
                  <a:gd name="T2" fmla="*/ 0 w 501"/>
                  <a:gd name="T3" fmla="*/ 251 h 501"/>
                  <a:gd name="T4" fmla="*/ 250 w 501"/>
                  <a:gd name="T5" fmla="*/ 501 h 501"/>
                  <a:gd name="T6" fmla="*/ 501 w 501"/>
                  <a:gd name="T7" fmla="*/ 251 h 501"/>
                  <a:gd name="T8" fmla="*/ 250 w 501"/>
                  <a:gd name="T9" fmla="*/ 0 h 501"/>
                  <a:gd name="T10" fmla="*/ 455 w 501"/>
                  <a:gd name="T11" fmla="*/ 267 h 501"/>
                  <a:gd name="T12" fmla="*/ 446 w 501"/>
                  <a:gd name="T13" fmla="*/ 267 h 501"/>
                  <a:gd name="T14" fmla="*/ 389 w 501"/>
                  <a:gd name="T15" fmla="*/ 390 h 501"/>
                  <a:gd name="T16" fmla="*/ 267 w 501"/>
                  <a:gd name="T17" fmla="*/ 447 h 501"/>
                  <a:gd name="T18" fmla="*/ 267 w 501"/>
                  <a:gd name="T19" fmla="*/ 455 h 501"/>
                  <a:gd name="T20" fmla="*/ 250 w 501"/>
                  <a:gd name="T21" fmla="*/ 471 h 501"/>
                  <a:gd name="T22" fmla="*/ 234 w 501"/>
                  <a:gd name="T23" fmla="*/ 455 h 501"/>
                  <a:gd name="T24" fmla="*/ 234 w 501"/>
                  <a:gd name="T25" fmla="*/ 447 h 501"/>
                  <a:gd name="T26" fmla="*/ 111 w 501"/>
                  <a:gd name="T27" fmla="*/ 390 h 501"/>
                  <a:gd name="T28" fmla="*/ 54 w 501"/>
                  <a:gd name="T29" fmla="*/ 267 h 501"/>
                  <a:gd name="T30" fmla="*/ 46 w 501"/>
                  <a:gd name="T31" fmla="*/ 267 h 501"/>
                  <a:gd name="T32" fmla="*/ 30 w 501"/>
                  <a:gd name="T33" fmla="*/ 251 h 501"/>
                  <a:gd name="T34" fmla="*/ 46 w 501"/>
                  <a:gd name="T35" fmla="*/ 234 h 501"/>
                  <a:gd name="T36" fmla="*/ 54 w 501"/>
                  <a:gd name="T37" fmla="*/ 234 h 501"/>
                  <a:gd name="T38" fmla="*/ 111 w 501"/>
                  <a:gd name="T39" fmla="*/ 111 h 501"/>
                  <a:gd name="T40" fmla="*/ 234 w 501"/>
                  <a:gd name="T41" fmla="*/ 54 h 501"/>
                  <a:gd name="T42" fmla="*/ 234 w 501"/>
                  <a:gd name="T43" fmla="*/ 46 h 501"/>
                  <a:gd name="T44" fmla="*/ 250 w 501"/>
                  <a:gd name="T45" fmla="*/ 30 h 501"/>
                  <a:gd name="T46" fmla="*/ 267 w 501"/>
                  <a:gd name="T47" fmla="*/ 46 h 501"/>
                  <a:gd name="T48" fmla="*/ 267 w 501"/>
                  <a:gd name="T49" fmla="*/ 54 h 501"/>
                  <a:gd name="T50" fmla="*/ 389 w 501"/>
                  <a:gd name="T51" fmla="*/ 111 h 501"/>
                  <a:gd name="T52" fmla="*/ 446 w 501"/>
                  <a:gd name="T53" fmla="*/ 234 h 501"/>
                  <a:gd name="T54" fmla="*/ 455 w 501"/>
                  <a:gd name="T55" fmla="*/ 234 h 501"/>
                  <a:gd name="T56" fmla="*/ 471 w 501"/>
                  <a:gd name="T57" fmla="*/ 251 h 501"/>
                  <a:gd name="T58" fmla="*/ 455 w 501"/>
                  <a:gd name="T59" fmla="*/ 267 h 5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01" h="501">
                    <a:moveTo>
                      <a:pt x="250" y="0"/>
                    </a:moveTo>
                    <a:cubicBezTo>
                      <a:pt x="112" y="0"/>
                      <a:pt x="0" y="112"/>
                      <a:pt x="0" y="251"/>
                    </a:cubicBezTo>
                    <a:cubicBezTo>
                      <a:pt x="0" y="389"/>
                      <a:pt x="112" y="501"/>
                      <a:pt x="250" y="501"/>
                    </a:cubicBezTo>
                    <a:cubicBezTo>
                      <a:pt x="389" y="501"/>
                      <a:pt x="501" y="389"/>
                      <a:pt x="501" y="251"/>
                    </a:cubicBezTo>
                    <a:cubicBezTo>
                      <a:pt x="501" y="112"/>
                      <a:pt x="389" y="0"/>
                      <a:pt x="250" y="0"/>
                    </a:cubicBezTo>
                    <a:close/>
                    <a:moveTo>
                      <a:pt x="455" y="267"/>
                    </a:moveTo>
                    <a:cubicBezTo>
                      <a:pt x="446" y="267"/>
                      <a:pt x="446" y="267"/>
                      <a:pt x="446" y="267"/>
                    </a:cubicBezTo>
                    <a:cubicBezTo>
                      <a:pt x="442" y="315"/>
                      <a:pt x="421" y="358"/>
                      <a:pt x="389" y="390"/>
                    </a:cubicBezTo>
                    <a:cubicBezTo>
                      <a:pt x="357" y="422"/>
                      <a:pt x="315" y="443"/>
                      <a:pt x="267" y="447"/>
                    </a:cubicBezTo>
                    <a:cubicBezTo>
                      <a:pt x="267" y="455"/>
                      <a:pt x="267" y="455"/>
                      <a:pt x="267" y="455"/>
                    </a:cubicBezTo>
                    <a:cubicBezTo>
                      <a:pt x="267" y="464"/>
                      <a:pt x="259" y="471"/>
                      <a:pt x="250" y="471"/>
                    </a:cubicBezTo>
                    <a:cubicBezTo>
                      <a:pt x="241" y="471"/>
                      <a:pt x="234" y="464"/>
                      <a:pt x="234" y="455"/>
                    </a:cubicBezTo>
                    <a:cubicBezTo>
                      <a:pt x="234" y="447"/>
                      <a:pt x="234" y="447"/>
                      <a:pt x="234" y="447"/>
                    </a:cubicBezTo>
                    <a:cubicBezTo>
                      <a:pt x="186" y="443"/>
                      <a:pt x="143" y="422"/>
                      <a:pt x="111" y="390"/>
                    </a:cubicBezTo>
                    <a:cubicBezTo>
                      <a:pt x="79" y="358"/>
                      <a:pt x="58" y="315"/>
                      <a:pt x="54" y="267"/>
                    </a:cubicBezTo>
                    <a:cubicBezTo>
                      <a:pt x="46" y="267"/>
                      <a:pt x="46" y="267"/>
                      <a:pt x="46" y="267"/>
                    </a:cubicBezTo>
                    <a:cubicBezTo>
                      <a:pt x="37" y="267"/>
                      <a:pt x="30" y="260"/>
                      <a:pt x="30" y="251"/>
                    </a:cubicBezTo>
                    <a:cubicBezTo>
                      <a:pt x="30" y="241"/>
                      <a:pt x="37" y="234"/>
                      <a:pt x="46" y="234"/>
                    </a:cubicBezTo>
                    <a:cubicBezTo>
                      <a:pt x="54" y="234"/>
                      <a:pt x="54" y="234"/>
                      <a:pt x="54" y="234"/>
                    </a:cubicBezTo>
                    <a:cubicBezTo>
                      <a:pt x="58" y="186"/>
                      <a:pt x="79" y="143"/>
                      <a:pt x="111" y="111"/>
                    </a:cubicBezTo>
                    <a:cubicBezTo>
                      <a:pt x="143" y="79"/>
                      <a:pt x="186" y="58"/>
                      <a:pt x="234" y="54"/>
                    </a:cubicBezTo>
                    <a:cubicBezTo>
                      <a:pt x="234" y="46"/>
                      <a:pt x="234" y="46"/>
                      <a:pt x="234" y="46"/>
                    </a:cubicBezTo>
                    <a:cubicBezTo>
                      <a:pt x="234" y="37"/>
                      <a:pt x="241" y="30"/>
                      <a:pt x="250" y="30"/>
                    </a:cubicBezTo>
                    <a:cubicBezTo>
                      <a:pt x="259" y="30"/>
                      <a:pt x="267" y="37"/>
                      <a:pt x="267" y="46"/>
                    </a:cubicBezTo>
                    <a:cubicBezTo>
                      <a:pt x="267" y="54"/>
                      <a:pt x="267" y="54"/>
                      <a:pt x="267" y="54"/>
                    </a:cubicBezTo>
                    <a:cubicBezTo>
                      <a:pt x="315" y="58"/>
                      <a:pt x="357" y="79"/>
                      <a:pt x="389" y="111"/>
                    </a:cubicBezTo>
                    <a:cubicBezTo>
                      <a:pt x="421" y="143"/>
                      <a:pt x="442" y="186"/>
                      <a:pt x="446" y="234"/>
                    </a:cubicBezTo>
                    <a:cubicBezTo>
                      <a:pt x="455" y="234"/>
                      <a:pt x="455" y="234"/>
                      <a:pt x="455" y="234"/>
                    </a:cubicBezTo>
                    <a:cubicBezTo>
                      <a:pt x="464" y="234"/>
                      <a:pt x="471" y="241"/>
                      <a:pt x="471" y="251"/>
                    </a:cubicBezTo>
                    <a:cubicBezTo>
                      <a:pt x="471" y="260"/>
                      <a:pt x="464" y="267"/>
                      <a:pt x="455" y="26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  <p:sp>
            <p:nvSpPr>
              <p:cNvPr id="152" name="Freeform 46"/>
              <p:cNvSpPr/>
              <p:nvPr/>
            </p:nvSpPr>
            <p:spPr bwMode="auto">
              <a:xfrm>
                <a:off x="966788" y="3043238"/>
                <a:ext cx="96838" cy="117475"/>
              </a:xfrm>
              <a:custGeom>
                <a:avLst/>
                <a:gdLst>
                  <a:gd name="T0" fmla="*/ 16 w 33"/>
                  <a:gd name="T1" fmla="*/ 40 h 40"/>
                  <a:gd name="T2" fmla="*/ 33 w 33"/>
                  <a:gd name="T3" fmla="*/ 24 h 40"/>
                  <a:gd name="T4" fmla="*/ 33 w 33"/>
                  <a:gd name="T5" fmla="*/ 0 h 40"/>
                  <a:gd name="T6" fmla="*/ 16 w 33"/>
                  <a:gd name="T7" fmla="*/ 0 h 40"/>
                  <a:gd name="T8" fmla="*/ 0 w 33"/>
                  <a:gd name="T9" fmla="*/ 0 h 40"/>
                  <a:gd name="T10" fmla="*/ 0 w 33"/>
                  <a:gd name="T11" fmla="*/ 24 h 40"/>
                  <a:gd name="T12" fmla="*/ 16 w 33"/>
                  <a:gd name="T1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40">
                    <a:moveTo>
                      <a:pt x="16" y="40"/>
                    </a:moveTo>
                    <a:cubicBezTo>
                      <a:pt x="25" y="40"/>
                      <a:pt x="33" y="33"/>
                      <a:pt x="33" y="24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27" y="0"/>
                      <a:pt x="22" y="0"/>
                      <a:pt x="16" y="0"/>
                    </a:cubicBezTo>
                    <a:cubicBezTo>
                      <a:pt x="11" y="0"/>
                      <a:pt x="5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3"/>
                      <a:pt x="7" y="40"/>
                      <a:pt x="16" y="4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  <p:sp>
            <p:nvSpPr>
              <p:cNvPr id="153" name="Freeform 47"/>
              <p:cNvSpPr/>
              <p:nvPr/>
            </p:nvSpPr>
            <p:spPr bwMode="auto">
              <a:xfrm>
                <a:off x="966788" y="4079875"/>
                <a:ext cx="96838" cy="115888"/>
              </a:xfrm>
              <a:custGeom>
                <a:avLst/>
                <a:gdLst>
                  <a:gd name="T0" fmla="*/ 16 w 33"/>
                  <a:gd name="T1" fmla="*/ 0 h 40"/>
                  <a:gd name="T2" fmla="*/ 0 w 33"/>
                  <a:gd name="T3" fmla="*/ 17 h 40"/>
                  <a:gd name="T4" fmla="*/ 0 w 33"/>
                  <a:gd name="T5" fmla="*/ 40 h 40"/>
                  <a:gd name="T6" fmla="*/ 16 w 33"/>
                  <a:gd name="T7" fmla="*/ 40 h 40"/>
                  <a:gd name="T8" fmla="*/ 33 w 33"/>
                  <a:gd name="T9" fmla="*/ 40 h 40"/>
                  <a:gd name="T10" fmla="*/ 33 w 33"/>
                  <a:gd name="T11" fmla="*/ 17 h 40"/>
                  <a:gd name="T12" fmla="*/ 16 w 33"/>
                  <a:gd name="T1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40">
                    <a:moveTo>
                      <a:pt x="16" y="0"/>
                    </a:moveTo>
                    <a:cubicBezTo>
                      <a:pt x="7" y="0"/>
                      <a:pt x="0" y="7"/>
                      <a:pt x="0" y="17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5" y="40"/>
                      <a:pt x="11" y="40"/>
                      <a:pt x="16" y="40"/>
                    </a:cubicBezTo>
                    <a:cubicBezTo>
                      <a:pt x="22" y="40"/>
                      <a:pt x="27" y="40"/>
                      <a:pt x="33" y="40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33" y="7"/>
                      <a:pt x="25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  <p:sp>
            <p:nvSpPr>
              <p:cNvPr id="154" name="Freeform 48"/>
              <p:cNvSpPr/>
              <p:nvPr/>
            </p:nvSpPr>
            <p:spPr bwMode="auto">
              <a:xfrm>
                <a:off x="434976" y="3571875"/>
                <a:ext cx="120650" cy="96838"/>
              </a:xfrm>
              <a:custGeom>
                <a:avLst/>
                <a:gdLst>
                  <a:gd name="T0" fmla="*/ 41 w 41"/>
                  <a:gd name="T1" fmla="*/ 17 h 33"/>
                  <a:gd name="T2" fmla="*/ 24 w 41"/>
                  <a:gd name="T3" fmla="*/ 0 h 33"/>
                  <a:gd name="T4" fmla="*/ 1 w 41"/>
                  <a:gd name="T5" fmla="*/ 0 h 33"/>
                  <a:gd name="T6" fmla="*/ 0 w 41"/>
                  <a:gd name="T7" fmla="*/ 17 h 33"/>
                  <a:gd name="T8" fmla="*/ 1 w 41"/>
                  <a:gd name="T9" fmla="*/ 33 h 33"/>
                  <a:gd name="T10" fmla="*/ 24 w 41"/>
                  <a:gd name="T11" fmla="*/ 33 h 33"/>
                  <a:gd name="T12" fmla="*/ 41 w 41"/>
                  <a:gd name="T13" fmla="*/ 1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33">
                    <a:moveTo>
                      <a:pt x="41" y="17"/>
                    </a:moveTo>
                    <a:cubicBezTo>
                      <a:pt x="41" y="7"/>
                      <a:pt x="33" y="0"/>
                      <a:pt x="2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6"/>
                      <a:pt x="0" y="11"/>
                      <a:pt x="0" y="17"/>
                    </a:cubicBezTo>
                    <a:cubicBezTo>
                      <a:pt x="0" y="22"/>
                      <a:pt x="1" y="28"/>
                      <a:pt x="1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33" y="33"/>
                      <a:pt x="41" y="26"/>
                      <a:pt x="41" y="1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  <p:sp>
            <p:nvSpPr>
              <p:cNvPr id="155" name="Freeform 49"/>
              <p:cNvSpPr/>
              <p:nvPr/>
            </p:nvSpPr>
            <p:spPr bwMode="auto">
              <a:xfrm>
                <a:off x="1474788" y="3571875"/>
                <a:ext cx="119063" cy="96838"/>
              </a:xfrm>
              <a:custGeom>
                <a:avLst/>
                <a:gdLst>
                  <a:gd name="T0" fmla="*/ 39 w 40"/>
                  <a:gd name="T1" fmla="*/ 0 h 33"/>
                  <a:gd name="T2" fmla="*/ 16 w 40"/>
                  <a:gd name="T3" fmla="*/ 0 h 33"/>
                  <a:gd name="T4" fmla="*/ 0 w 40"/>
                  <a:gd name="T5" fmla="*/ 17 h 33"/>
                  <a:gd name="T6" fmla="*/ 16 w 40"/>
                  <a:gd name="T7" fmla="*/ 33 h 33"/>
                  <a:gd name="T8" fmla="*/ 39 w 40"/>
                  <a:gd name="T9" fmla="*/ 33 h 33"/>
                  <a:gd name="T10" fmla="*/ 40 w 40"/>
                  <a:gd name="T11" fmla="*/ 17 h 33"/>
                  <a:gd name="T12" fmla="*/ 39 w 40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33">
                    <a:moveTo>
                      <a:pt x="39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7"/>
                    </a:cubicBezTo>
                    <a:cubicBezTo>
                      <a:pt x="0" y="26"/>
                      <a:pt x="7" y="33"/>
                      <a:pt x="16" y="33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40" y="28"/>
                      <a:pt x="40" y="22"/>
                      <a:pt x="40" y="17"/>
                    </a:cubicBezTo>
                    <a:cubicBezTo>
                      <a:pt x="40" y="11"/>
                      <a:pt x="40" y="6"/>
                      <a:pt x="3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  <p:sp>
            <p:nvSpPr>
              <p:cNvPr id="156" name="Oval 50"/>
              <p:cNvSpPr>
                <a:spLocks noChangeArrowheads="1"/>
              </p:cNvSpPr>
              <p:nvPr/>
            </p:nvSpPr>
            <p:spPr bwMode="auto">
              <a:xfrm>
                <a:off x="925513" y="3532188"/>
                <a:ext cx="176213" cy="17462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  <p:sp>
            <p:nvSpPr>
              <p:cNvPr id="157" name="Freeform 51"/>
              <p:cNvSpPr>
                <a:spLocks noEditPoints="1"/>
              </p:cNvSpPr>
              <p:nvPr/>
            </p:nvSpPr>
            <p:spPr bwMode="auto">
              <a:xfrm>
                <a:off x="652463" y="3254375"/>
                <a:ext cx="723900" cy="730250"/>
              </a:xfrm>
              <a:custGeom>
                <a:avLst/>
                <a:gdLst>
                  <a:gd name="T0" fmla="*/ 106 w 246"/>
                  <a:gd name="T1" fmla="*/ 86 h 249"/>
                  <a:gd name="T2" fmla="*/ 109 w 246"/>
                  <a:gd name="T3" fmla="*/ 89 h 249"/>
                  <a:gd name="T4" fmla="*/ 123 w 246"/>
                  <a:gd name="T5" fmla="*/ 86 h 249"/>
                  <a:gd name="T6" fmla="*/ 162 w 246"/>
                  <a:gd name="T7" fmla="*/ 125 h 249"/>
                  <a:gd name="T8" fmla="*/ 159 w 246"/>
                  <a:gd name="T9" fmla="*/ 139 h 249"/>
                  <a:gd name="T10" fmla="*/ 162 w 246"/>
                  <a:gd name="T11" fmla="*/ 142 h 249"/>
                  <a:gd name="T12" fmla="*/ 246 w 246"/>
                  <a:gd name="T13" fmla="*/ 0 h 249"/>
                  <a:gd name="T14" fmla="*/ 106 w 246"/>
                  <a:gd name="T15" fmla="*/ 86 h 249"/>
                  <a:gd name="T16" fmla="*/ 123 w 246"/>
                  <a:gd name="T17" fmla="*/ 163 h 249"/>
                  <a:gd name="T18" fmla="*/ 84 w 246"/>
                  <a:gd name="T19" fmla="*/ 125 h 249"/>
                  <a:gd name="T20" fmla="*/ 87 w 246"/>
                  <a:gd name="T21" fmla="*/ 110 h 249"/>
                  <a:gd name="T22" fmla="*/ 85 w 246"/>
                  <a:gd name="T23" fmla="*/ 107 h 249"/>
                  <a:gd name="T24" fmla="*/ 0 w 246"/>
                  <a:gd name="T25" fmla="*/ 249 h 249"/>
                  <a:gd name="T26" fmla="*/ 140 w 246"/>
                  <a:gd name="T27" fmla="*/ 163 h 249"/>
                  <a:gd name="T28" fmla="*/ 138 w 246"/>
                  <a:gd name="T29" fmla="*/ 160 h 249"/>
                  <a:gd name="T30" fmla="*/ 123 w 246"/>
                  <a:gd name="T31" fmla="*/ 163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6" h="249">
                    <a:moveTo>
                      <a:pt x="106" y="86"/>
                    </a:moveTo>
                    <a:cubicBezTo>
                      <a:pt x="109" y="89"/>
                      <a:pt x="109" y="89"/>
                      <a:pt x="109" y="89"/>
                    </a:cubicBezTo>
                    <a:cubicBezTo>
                      <a:pt x="113" y="87"/>
                      <a:pt x="118" y="86"/>
                      <a:pt x="123" y="86"/>
                    </a:cubicBezTo>
                    <a:cubicBezTo>
                      <a:pt x="145" y="86"/>
                      <a:pt x="162" y="103"/>
                      <a:pt x="162" y="125"/>
                    </a:cubicBezTo>
                    <a:cubicBezTo>
                      <a:pt x="162" y="130"/>
                      <a:pt x="161" y="135"/>
                      <a:pt x="159" y="139"/>
                    </a:cubicBezTo>
                    <a:cubicBezTo>
                      <a:pt x="162" y="142"/>
                      <a:pt x="162" y="142"/>
                      <a:pt x="162" y="142"/>
                    </a:cubicBezTo>
                    <a:cubicBezTo>
                      <a:pt x="246" y="0"/>
                      <a:pt x="246" y="0"/>
                      <a:pt x="246" y="0"/>
                    </a:cubicBezTo>
                    <a:lnTo>
                      <a:pt x="106" y="86"/>
                    </a:lnTo>
                    <a:close/>
                    <a:moveTo>
                      <a:pt x="123" y="163"/>
                    </a:moveTo>
                    <a:cubicBezTo>
                      <a:pt x="102" y="163"/>
                      <a:pt x="84" y="146"/>
                      <a:pt x="84" y="125"/>
                    </a:cubicBezTo>
                    <a:cubicBezTo>
                      <a:pt x="84" y="119"/>
                      <a:pt x="86" y="114"/>
                      <a:pt x="87" y="110"/>
                    </a:cubicBezTo>
                    <a:cubicBezTo>
                      <a:pt x="85" y="107"/>
                      <a:pt x="85" y="107"/>
                      <a:pt x="85" y="107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40" y="163"/>
                      <a:pt x="140" y="163"/>
                      <a:pt x="140" y="163"/>
                    </a:cubicBezTo>
                    <a:cubicBezTo>
                      <a:pt x="138" y="160"/>
                      <a:pt x="138" y="160"/>
                      <a:pt x="138" y="160"/>
                    </a:cubicBezTo>
                    <a:cubicBezTo>
                      <a:pt x="133" y="162"/>
                      <a:pt x="128" y="163"/>
                      <a:pt x="123" y="1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  <p:sp>
            <p:nvSpPr>
              <p:cNvPr id="158" name="Freeform 52"/>
              <p:cNvSpPr/>
              <p:nvPr/>
            </p:nvSpPr>
            <p:spPr bwMode="auto">
              <a:xfrm>
                <a:off x="935038" y="2698750"/>
                <a:ext cx="158750" cy="158750"/>
              </a:xfrm>
              <a:custGeom>
                <a:avLst/>
                <a:gdLst>
                  <a:gd name="T0" fmla="*/ 27 w 54"/>
                  <a:gd name="T1" fmla="*/ 0 h 54"/>
                  <a:gd name="T2" fmla="*/ 0 w 54"/>
                  <a:gd name="T3" fmla="*/ 27 h 54"/>
                  <a:gd name="T4" fmla="*/ 0 w 54"/>
                  <a:gd name="T5" fmla="*/ 54 h 54"/>
                  <a:gd name="T6" fmla="*/ 29 w 54"/>
                  <a:gd name="T7" fmla="*/ 52 h 54"/>
                  <a:gd name="T8" fmla="*/ 29 w 54"/>
                  <a:gd name="T9" fmla="*/ 52 h 54"/>
                  <a:gd name="T10" fmla="*/ 54 w 54"/>
                  <a:gd name="T11" fmla="*/ 53 h 54"/>
                  <a:gd name="T12" fmla="*/ 54 w 54"/>
                  <a:gd name="T13" fmla="*/ 27 h 54"/>
                  <a:gd name="T14" fmla="*/ 27 w 54"/>
                  <a:gd name="T1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" h="54">
                    <a:moveTo>
                      <a:pt x="27" y="0"/>
                    </a:moveTo>
                    <a:cubicBezTo>
                      <a:pt x="12" y="0"/>
                      <a:pt x="0" y="12"/>
                      <a:pt x="0" y="27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0" y="53"/>
                      <a:pt x="19" y="52"/>
                      <a:pt x="29" y="52"/>
                    </a:cubicBezTo>
                    <a:cubicBezTo>
                      <a:pt x="29" y="52"/>
                      <a:pt x="29" y="52"/>
                      <a:pt x="29" y="52"/>
                    </a:cubicBezTo>
                    <a:cubicBezTo>
                      <a:pt x="38" y="52"/>
                      <a:pt x="46" y="52"/>
                      <a:pt x="54" y="53"/>
                    </a:cubicBezTo>
                    <a:cubicBezTo>
                      <a:pt x="54" y="27"/>
                      <a:pt x="54" y="27"/>
                      <a:pt x="54" y="27"/>
                    </a:cubicBezTo>
                    <a:cubicBezTo>
                      <a:pt x="54" y="12"/>
                      <a:pt x="42" y="0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15">
                  <a:latin typeface="+mn-lt"/>
                  <a:ea typeface="+mn-ea"/>
                </a:endParaRPr>
              </a:p>
            </p:txBody>
          </p:sp>
        </p:grpSp>
      </p:grpSp>
      <p:sp>
        <p:nvSpPr>
          <p:cNvPr id="189" name="矩形 188"/>
          <p:cNvSpPr/>
          <p:nvPr/>
        </p:nvSpPr>
        <p:spPr>
          <a:xfrm>
            <a:off x="385445" y="3759200"/>
            <a:ext cx="2397760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年产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5000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吨配性染料项目已获批，项目开始规划设计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方正细圆简体" pitchFamily="2" charset="-122"/>
              <a:ea typeface="方正细圆简体" pitchFamily="2" charset="-122"/>
            </a:endParaRPr>
          </a:p>
        </p:txBody>
      </p:sp>
      <p:sp>
        <p:nvSpPr>
          <p:cNvPr id="191" name="矩形 190"/>
          <p:cNvSpPr/>
          <p:nvPr/>
        </p:nvSpPr>
        <p:spPr>
          <a:xfrm>
            <a:off x="766614" y="2117024"/>
            <a:ext cx="2592288" cy="349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年产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2.5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万吨，全国位列前五。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方正细圆简体" pitchFamily="2" charset="-122"/>
              <a:ea typeface="方正细圆简体" pitchFamily="2" charset="-122"/>
            </a:endParaRPr>
          </a:p>
        </p:txBody>
      </p:sp>
      <p:sp>
        <p:nvSpPr>
          <p:cNvPr id="192" name="文本框 3"/>
          <p:cNvSpPr txBox="1"/>
          <p:nvPr/>
        </p:nvSpPr>
        <p:spPr>
          <a:xfrm>
            <a:off x="9047534" y="1747692"/>
            <a:ext cx="2265697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印染加工纺织面料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3" name="矩形 192"/>
          <p:cNvSpPr/>
          <p:nvPr/>
        </p:nvSpPr>
        <p:spPr>
          <a:xfrm>
            <a:off x="9073721" y="2134283"/>
            <a:ext cx="2239510" cy="1383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一期年产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7000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万元米针织面料染色。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二期年产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1.3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亿米纺织面料染色项目基础建设基本竣工</a:t>
            </a:r>
            <a:endParaRPr lang="zh-CN" altLang="en-US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6" name="文本框 3"/>
          <p:cNvSpPr txBox="1"/>
          <p:nvPr/>
        </p:nvSpPr>
        <p:spPr>
          <a:xfrm>
            <a:off x="9695606" y="3635409"/>
            <a:ext cx="1870311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数码墨水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7" name="矩形 196"/>
          <p:cNvSpPr/>
          <p:nvPr/>
        </p:nvSpPr>
        <p:spPr>
          <a:xfrm>
            <a:off x="9721793" y="4022000"/>
            <a:ext cx="2239510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细圆简体" pitchFamily="2" charset="-122"/>
                <a:ea typeface="方正细圆简体" pitchFamily="2" charset="-122"/>
              </a:rPr>
              <a:t>劲光自主研发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细圆简体" pitchFamily="2" charset="-122"/>
                <a:ea typeface="方正细圆简体" pitchFamily="2" charset="-122"/>
              </a:rPr>
              <a:t>8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细圆简体" pitchFamily="2" charset="-122"/>
                <a:ea typeface="方正细圆简体" pitchFamily="2" charset="-122"/>
              </a:rPr>
              <a:t>色纺织品数码墨水，为墨水国产化开辟新路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方正细圆简体" pitchFamily="2" charset="-122"/>
              <a:ea typeface="方正细圆简体" pitchFamily="2" charset="-122"/>
            </a:endParaRPr>
          </a:p>
        </p:txBody>
      </p:sp>
      <p:sp>
        <p:nvSpPr>
          <p:cNvPr id="198" name="文本框 3"/>
          <p:cNvSpPr txBox="1"/>
          <p:nvPr/>
        </p:nvSpPr>
        <p:spPr>
          <a:xfrm>
            <a:off x="9263558" y="5465937"/>
            <a:ext cx="2697745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数码印花产品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9" name="矩形 198"/>
          <p:cNvSpPr/>
          <p:nvPr/>
        </p:nvSpPr>
        <p:spPr>
          <a:xfrm>
            <a:off x="9289745" y="5852528"/>
            <a:ext cx="2239510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个性化、高端化的数码印花打印，可私人定制。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方正细圆简体" pitchFamily="2" charset="-122"/>
              <a:ea typeface="方正细圆简体" pitchFamily="2" charset="-122"/>
            </a:endParaRPr>
          </a:p>
        </p:txBody>
      </p:sp>
      <p:sp>
        <p:nvSpPr>
          <p:cNvPr id="200" name="矩形 199"/>
          <p:cNvSpPr/>
          <p:nvPr/>
        </p:nvSpPr>
        <p:spPr>
          <a:xfrm>
            <a:off x="3110508" y="44624"/>
            <a:ext cx="1620957" cy="662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业务范围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" name="椭圆 193"/>
          <p:cNvSpPr/>
          <p:nvPr/>
        </p:nvSpPr>
        <p:spPr>
          <a:xfrm>
            <a:off x="3194488" y="5138306"/>
            <a:ext cx="1100518" cy="1100518"/>
          </a:xfrm>
          <a:prstGeom prst="ellipse">
            <a:avLst/>
          </a:prstGeom>
          <a:solidFill>
            <a:srgbClr val="549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助剂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7563">
        <p:blinds dir="vert"/>
      </p:transition>
    </mc:Choice>
    <mc:Fallback>
      <p:transition spd="slow" advClick="0" advTm="1756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4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14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14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414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914"/>
                            </p:stCondLst>
                            <p:childTnLst>
                              <p:par>
                                <p:cTn id="3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414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14"/>
                            </p:stCondLst>
                            <p:childTnLst>
                              <p:par>
                                <p:cTn id="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414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914"/>
                            </p:stCondLst>
                            <p:childTnLst>
                              <p:par>
                                <p:cTn id="48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414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264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764"/>
                            </p:stCondLst>
                            <p:childTnLst>
                              <p:par>
                                <p:cTn id="6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264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914"/>
                            </p:stCondLst>
                            <p:childTnLst>
                              <p:par>
                                <p:cTn id="7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414"/>
                            </p:stCondLst>
                            <p:childTnLst>
                              <p:par>
                                <p:cTn id="7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914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664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4" grpId="0" animBg="1"/>
      <p:bldP spid="95" grpId="0" animBg="1"/>
      <p:bldP spid="96" grpId="0" animBg="1"/>
      <p:bldP spid="97" grpId="0"/>
      <p:bldP spid="98" grpId="0"/>
      <p:bldP spid="189" grpId="0"/>
      <p:bldP spid="191" grpId="0"/>
      <p:bldP spid="192" grpId="0"/>
      <p:bldP spid="193" grpId="0"/>
      <p:bldP spid="196" grpId="0"/>
      <p:bldP spid="197" grpId="0"/>
      <p:bldP spid="198" grpId="0"/>
      <p:bldP spid="199" grpId="0"/>
      <p:bldP spid="200" grpId="0"/>
      <p:bldP spid="19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 bwMode="auto">
          <a:xfrm>
            <a:off x="1010492" y="5273402"/>
            <a:ext cx="10701338" cy="0"/>
          </a:xfrm>
          <a:prstGeom prst="line">
            <a:avLst/>
          </a:prstGeom>
          <a:ln w="25400" cmpd="sng">
            <a:solidFill>
              <a:srgbClr val="6565E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8"/>
          <p:cNvSpPr>
            <a:spLocks noChangeArrowheads="1"/>
          </p:cNvSpPr>
          <p:nvPr/>
        </p:nvSpPr>
        <p:spPr bwMode="auto">
          <a:xfrm>
            <a:off x="1729853" y="5398580"/>
            <a:ext cx="9505056" cy="86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劲光纺织二期效果图</a:t>
            </a:r>
            <a:b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二期工程基础建基本完成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，总部综合楼共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12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层高，集办公、宿舍、食堂、休闲于一体，给员工提供良好的工作、生活环境。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" name="文本框 3"/>
          <p:cNvSpPr txBox="1"/>
          <p:nvPr/>
        </p:nvSpPr>
        <p:spPr>
          <a:xfrm>
            <a:off x="3790950" y="2268085"/>
            <a:ext cx="18703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项目名称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092537" y="2511468"/>
            <a:ext cx="1710324" cy="1902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右键点击图片，选择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“更图片”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即可更换成您的图片，右键点击图片，选择“更换图片”即可更换成您的图片。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854846" y="30142"/>
            <a:ext cx="1605280" cy="737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公司现状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06574" y="1196752"/>
            <a:ext cx="5399652" cy="387216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0803" y="1196753"/>
            <a:ext cx="5586873" cy="3872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8883">
        <p:blinds dir="vert"/>
      </p:transition>
    </mc:Choice>
    <mc:Fallback>
      <p:transition spd="slow" advClick="0" advTm="888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4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64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64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64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zh-CN" altLang="en-US"/>
              <a:t>新建食堂效果图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p>
            <a:pPr marL="0" indent="0">
              <a:buNone/>
            </a:pP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r>
              <a:rPr lang="zh-CN" altLang="en-US"/>
              <a:t>员工宿舍效果图  </a:t>
            </a:r>
            <a:r>
              <a:rPr lang="en-US" altLang="zh-CN"/>
              <a:t>4</a:t>
            </a:r>
            <a:r>
              <a:rPr lang="zh-CN" altLang="en-US"/>
              <a:t>人间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7" name="图片 6" descr="2bc189379aa0a046c9b26ab5fca7bd3"/>
          <p:cNvPicPr>
            <a:picLocks noChangeAspect="1"/>
          </p:cNvPicPr>
          <p:nvPr/>
        </p:nvPicPr>
        <p:blipFill>
          <a:blip r:embed="rId1"/>
          <a:srcRect l="19551"/>
          <a:stretch>
            <a:fillRect/>
          </a:stretch>
        </p:blipFill>
        <p:spPr>
          <a:xfrm>
            <a:off x="6336665" y="2183130"/>
            <a:ext cx="5114925" cy="3997325"/>
          </a:xfrm>
          <a:prstGeom prst="rect">
            <a:avLst/>
          </a:prstGeom>
        </p:spPr>
      </p:pic>
      <p:pic>
        <p:nvPicPr>
          <p:cNvPr id="8" name="图片 7" descr="6191f5ed3c8b8127c94cb1caa3e7677"/>
          <p:cNvPicPr>
            <a:picLocks noChangeAspect="1"/>
          </p:cNvPicPr>
          <p:nvPr/>
        </p:nvPicPr>
        <p:blipFill>
          <a:blip r:embed="rId2"/>
          <a:srcRect l="15114"/>
          <a:stretch>
            <a:fillRect/>
          </a:stretch>
        </p:blipFill>
        <p:spPr>
          <a:xfrm>
            <a:off x="609600" y="2292985"/>
            <a:ext cx="5563870" cy="368681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2854846" y="30142"/>
            <a:ext cx="1605280" cy="737235"/>
          </a:xfrm>
          <a:prstGeom prst="rect">
            <a:avLst/>
          </a:prstGeom>
        </p:spPr>
        <p:txBody>
          <a:bodyPr wrap="none">
            <a:spAutoFit/>
          </a:bodyPr>
          <a:p>
            <a:pPr lvl="0"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公司现状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p="http://schemas.openxmlformats.org/presentationml/2006/main">
  <p:tag name="MH" val="20160410221249"/>
  <p:tag name="MH_LIBRARY" val="GRAPHIC"/>
  <p:tag name="MH_ORDER" val="文本框 12"/>
</p:tagLst>
</file>

<file path=ppt/tags/tag2.xml><?xml version="1.0" encoding="utf-8"?>
<p:tagLst xmlns:p="http://schemas.openxmlformats.org/presentationml/2006/main">
  <p:tag name="MH" val="20160410221249"/>
  <p:tag name="MH_LIBRARY" val="GRAPHIC"/>
  <p:tag name="MH_ORDER" val="文本框 13"/>
</p:tagLst>
</file>

<file path=ppt/tags/tag3.xml><?xml version="1.0" encoding="utf-8"?>
<p:tagLst xmlns:p="http://schemas.openxmlformats.org/presentationml/2006/main">
  <p:tag name="MH" val="20160410221249"/>
  <p:tag name="MH_LIBRARY" val="GRAPHIC"/>
  <p:tag name="MH_ORDER" val="文本框 16"/>
</p:tagLst>
</file>

<file path=ppt/tags/tag4.xml><?xml version="1.0" encoding="utf-8"?>
<p:tagLst xmlns:p="http://schemas.openxmlformats.org/presentationml/2006/main">
  <p:tag name="MH" val="20160410221249"/>
  <p:tag name="MH_LIBRARY" val="GRAPHIC"/>
  <p:tag name="MH_ORDER" val="文本框 17"/>
</p:tagLst>
</file>

<file path=ppt/tags/tag5.xml><?xml version="1.0" encoding="utf-8"?>
<p:tagLst xmlns:p="http://schemas.openxmlformats.org/presentationml/2006/main">
  <p:tag name="KSO_WM_UNIT_TABLE_BEAUTIFY" val="smartTable{489fe20e-3e2c-4e7c-95b5-ab642af6d109}"/>
  <p:tag name="TABLE_ENDDRAG_ORIGIN_RECT" val="839*394"/>
  <p:tag name="TABLE_ENDDRAG_RECT" val="71*86*839*394"/>
</p:tagLst>
</file>

<file path=ppt/tags/tag6.xml><?xml version="1.0" encoding="utf-8"?>
<p:tagLst xmlns:p="http://schemas.openxmlformats.org/presentationml/2006/main">
  <p:tag name="ISPRING_ULTRA_SCORM_COURSE_ID" val="190D3C15-7D2C-43D2-AA14-B2D0E85C058A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K1iYkw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CtYmJM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K1iYkx+HbVmtwIAAFAKAAAhAAAAdW5pdmVyc2FsL2ZsYXNoX3NraW5fc2V0dGluZ3MueG1slVZtb9owEP6+X4HYd9K90kkpEqVMqtSt1Vr1u5MciYVjR7ZDx7+fz7EbGwhknCrhu+fxvfjuaKq2lC8+TCZpLpiQz6A15aVCjddNaHEzzVqtBZ/lgmvgesaFrAmbLj7+tJ80schLLLEDOZazITn0bub2M4bifHybowwRclE3hO8fRClmGcm3pRQtLy6GVu0bkIzyrUFe/Ziv1oMOGFX6XkMdxbS+RhlHaSQoBRjS9zXKRRYjGTDv6cp+RnJ6V+ezP6DtqKLa0pafUIZoDSkhLvL1EmUYz83t8avMUc4TNPzVBvrlM8oglJE9yPjyu68ogwzRtM3/9EgjRYkFjTnnH/GdwwQpzPhhVFcoFwmYEDq6+AquPDbXuwDkvoZzn+K4SsGesK4HCwEfPWOw0LKFNPGnzqYq8fbYajMfsNgQpgwgVPWgJxP0E2mVvybW9bg/8EZ5EYCcoke8CtbWsOriDYCxvsevVrd2VYTxveuCACXsnDKIsFf2yN+mrEfIQNkjnxkt4JGz/RH80NJx/BPfEveY56tvrMCJOfp6+ZO3oqcHHFwVuHYKj6lFAQuF4bzQGvDV0sTqupCSo5hSTna0JJoK/gtx2d4mo9LkwOA67XRfpZpqBqfazcZolnT4XvYcd6Ozxu3Y/Sj0yXXniTY7/GZKtCZ5VZsfJTWdOJ4ZElOYaXKagVvSwEHe840YyamJ3IJ8EYKN9cKFhhBrMxsCi26yhuBpEpQgTU4XOXWXnKo+b+sM5No8GgXfNbGuw1W0rJj5068U3qCICQPGjqkrcx0n9L0pA4XrACAyr3zLdofOUrdMUwY78IMfKGzCQ5mlyrToULct9QNsdNhvTjOqId2e6BslxMWGE4RXE5eIN05oGNHzmmTKZhaNvd/A/c3RTvarDFsv3GL27DoputjYjytolPif5D9QSwMEFAACAAgArWJiTC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rWJiTP7ZBl2gAQAALQYAAB8AAAB1bml2ZXJzYWwvaHRtbF9za2luX3NldHRpbmdzLmpzjZRNb8IwDIbv/Ioqu06IfcJ2Q4NJSBwmjdu0QyimVKRxlIQOhvjvq8NX06aD+NK8ffo6duVsW1GxWMyi12jrnt3+w987DUizegW3vi4a9Ix0ZkQ6g0magUglsAqSHz89ybszETJm0plON59ka0p+DOnNnAtTxlXAQgc0E9DygPYT0NahxL9eZYeq9hWV2jxdWYuyHaO0IG1bos64Y9jNu1vlAisw5qAvoHMeg2fadauJPDs+dSnKXIyZ4nIzxgTbUx4vE40rOWvKv9go0MUPX+6Bzkv3bejZidTYkYWsmnjYo2gmlQZj4JD3eUgRhAWfgij5dtz6B/WM6wVV6Dw1qT3S/TuKMq14ArUu9foUPiYLr1o3uxR1zsLa7omHewqPEHwDumY1eKTwQFQrdcUPVBoT6kgNrff8hArks1Qmh9QdiiBHhyXbpu6dC3XHHzBvhLAyQovARGZNF8cVU2+Dg2sqWcehmRchMZQXA5oKfZyfRO80tnqN0P4rYtxaHi+y4nYobkbqOJjiGfRIzpGEjOsl6AmiKOr5vnTyavLW7g9QSwMEFAACAAgArWJiTD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rWJiTJQTsyJpAAAAbgAAABwAAAB1bml2ZXJzYWwvbG9jYWxfc2V0dGluZ3MueG1sDcwxDoMwDEDRnVNY3int1oHAxlaW0gNYxEWRHBuRgOD2ZPvD02/7MwocvKVg6vD1eCKwzuaDLg5/01C/EVIm9SSm7FANoe+qVmwm+XLOBSZYhS7eJo4lMo8Uixx2EajhU17/wB6brroB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K1iYkw129mtaAEAAPMCAAApAAAAdW5pdmVyc2FsL3NraW5fY3VzdG9taXphdGlvbl9zZXR0aW5ncy54bWyNUttqGzEQfc9XiPyAJY1uC1uDrsWQh0IT8rz1qmGJoy0rhYSij682rXHcurSap5lz5gwzOn1+nJJ9zmV+mr4PZZrT51jKlB7y9gqhfj8f5uXTEnMseXOq3E9pnF926eu81lo1lyGNwzLaFc1bjMLbQ0pq5VTLmGEUSeapV8h5bhvWgevANsxRYvvNbxI/dZe4j6lcVu03Z+ifDbuU41J2aYyvWzhnv4fON/i4DOPUeHkr2Br1OLU6tgZihEvuK9UAIJDljjhcpeykJshjxjFUoyhQQIRz0olKJOXQstCJpsJ8JxCTjFFXqaetG2ltHLVVQkeIbtO86mwNwUiMESEEmKtcQDAYNTY0DQ1qPSA4MCCqNpooQMEGE1j1zgvLkaJeYFyZMYDx6bin7d6f61T973WO5/yH4MUvuIiu3tpcMFe/f16WRr6NT98OQ4noy5DjbvxwHe5ubq5/efLNv0fGatS28V99/QNQSwMEFAACAAgArmJiTIdKO5ZCDwAAGiQAABcAAAB1bml2ZXJzYWwvdW5pdmVyc2FsLnBuZ+1a+VvS2f7HasamXMamchdLp7lTjktetxIpc6MpmyxzrJQaM1PCJUEjReo2WZMW6TSaK5mlmFtKikJCjjeZxoVKwBI/LlkSIJgSIKByP9CdO/M83+9z/4D7+APL+/06n3Ne55z3eS/n+fz0XWiw8SqrVRAIxBgREhAGgaxAQCDLk1Z+Cmo2UH98B/4YpIYF+0Ma+m2EoLAibufenRBIE3H1/PFPQPmz5JDIVAjEpEv3MWAlkU9AIA6NiICdB89GS4DRWl+sLWtmepQDfQZ9hh4LxHwxEsj5ZdUnly6dMq/wt/80LNry0logZMW5/ccv3L5iv0Z07csVwrJ76/jiDnkTO50xvYDtj2SOugvc3o+VUtwpFHd6Rn9vapxyeGhPVzAU/xA33aH0nH4k6+dZJz0yAAk9sKrEHdSSTbaakoLymfNvXSS9oBaCCoedMOKHzHYaQh9+sQxU1EVh89COqrkJIv8zXYPEqyIHqgjmDYSAwvmSO+rf6qkj52ptdWDygYPQdu41XbO2+IA1ugafI3SSv6NuyJV5K8Bv+yVgCVgCloAlYAlYApaAJWAJWAKWgCVgCVgCloAlYAlYAv73gNe8Ue2i0hj893jvV/k6zY8huhvGzzfq7g53XHHUqTb8d+CflzY+vQzNasONXzL33AeTcyafB0MB3w/PdilLaVFYjSiNJ5HwloNjykuIx+kTLPGdRILqiUtWyouUxL1HZLkqupjhLFKQZN7aNyGzi5rpJIasbPqhlyI6nEpNTKf66a48B+nTjAw2o41giS09IubVy+qq2hNZ71lkzYdbcjj3ad6bdkE5Kmmso0H3RKF8XsZOwk4UMOT1SegRnKBsu7N2YZrAVI2bEtrkP5Pm31yfKWWLG5mLwlatvJGA57epsmqEkykUGrsbQ1gQI5OsvZzhiixAbtF+NdamWNrEsuPTyws9BjW1cw7Y55QnwyaQ8yWV0U7Mq/j6DC6RMD+R1hHnsddr2oqDz+B+FVBqg2hAXbjPB+rZsZzOSYGfsl1yIc4rSwjOkDnRvMoJi7O9UeiSOb6a39gj9CYOKdYFJ5QQJqxH5/5+8+AVC2Vg+zRDk/ZpQ3Ejg/fIA7CIIOasMvVIzISz+UI7h4imXPwAl8aTD8a0d7NlUb+kki4cGsT3ugRTl0PGJsnm1+0I8zNphPi9NCwJK6tDAKwI1cbxp3l36fsHA6l+5uGGv2AfHEaKb1NKTh4yfAkYnC7zcYXe4mFtU/FHo9FKH29O5Np1QSJNbAjZ/pAyHI88jhqOc2jOFYpmXPud7r9zJclnVGwCw/ibrgbWb4GF+8WujFGvqHrZWV/SlvzM9XG3bVNbb/ENIMmpHMtWIOvFEEbsJ56MLKE10rHMlXlv/tHNX3P9mhX2Bgz6Tvp6Tz47FPiqR9Pwgz8+qrtWnVX6dv+GmICrV41jirfama6zL4i7xGFrpPwoYl6OcyWjkSWsEAY5FbnQEwS+qB/IsZie8nZbCMRrF/5QIJX4MAhQs2k4XpUC3yiSIQLyv7UyrAPaIjvC4Mz80ZrlspTWZYJBIN0h3+niTjzTyDh2DzxXPFUFX7shDRbkTM+Nqd6O0ThXZviV76JORXqxfcD+sbLSXdTTkPMttdToOlVqSAEN7QrOqPIcfy91sXoNwjne5kHaxMmei5xIW4vBsxfeULhAerp7PmYQGZA/gf13B7reGsbj4JrI7QtutNjlkDqgGE5+OIC+CAKHuUwfaWvn138Qrhjxb0IVr3KUR34OxO1PjpYXFPns6SMhwgqJVM5NlTvipMfCWfpuS5J5WOE1sZUCv+kpg/VbbGHKFCZ9e76vZopS4jVyNkam4CchvY0wf1LY53V0042bia8gEJRitseFqglE8dCXQQbFHWpRrSTNmxeV49gz/jKl8DlowbZfIDafn1IP3seOwfxcU7+3e3TGrqVsy/pcTZU0x8x/sz9nIcwM9WOd2V6R+MpnMl8sLDWT7OrGphito+wCN8yp0q6weriAvg5Rfvb1T30k7bxAC+Nrt89PejHjq2F3jyjqSgQ3oqj3sqWzL77J4PVRbJxpxieBZgMITzSs3fk+movO0ZHjxoxt1Qr3O7bf3TZmY0iiO42KXHOpr5xsaX4NoWjxue3fWu4/kVvr6tbNfWU9Mau6eCR4h+VAnxJYaYXF4QFze1HWtLOLeVRQlGClC2u4AF8x2UwTxNQgj0Ez33dqy4UlEiVQ5MhUcxtbJ0SzeMIcLRa0o7Satxx0TYU1U/wHPT/1u0r0DlEV7JDeImi9TE29OblAtEfgxlD8IkhpIag/DOwbbWJ67nOvXXiZYgu8+hUb5dHAcGbZvtDPZQP2SIKtoKcbXScnk1AwkSD0WqMkYpTNb+LIeW9bmDA2BZOHdjs6CZrvmrEpkKWl2Z1sdeDLvQdEaG/Z+9+3ND40qDiiOO2z4Cxf3b7xicVkyoRgpmVAR9A9+zDVjYN+aX7JRFhgDHkQJI9cCyw+a0ozdljLWRxvqFCEm0btkyh5c03E9mGWddwhIiTlamJGLw1nYtllszmBgGecHilEmngwFIOoW8r4Lbc4rq0sxvHRmU43Z7XKceNnyWmArOl3mcVmI8yAET37rUt/4isKbugevusMTYWq1m1pdfbM/V8foUWmk4G7EPp1wsn6vPj4igMcV5Phb5/kqZrNEJML7FVWE3XvzLwSbjXGxT+y9yTd2y/jfafByx6yRK1PdZbhxlFf60kLzHdjuE/WyBvwQ2Y/FbidOj2K50s3ipqeo3/Gf1yiCe/td7NmpDmQSk9iRVYTz4Xf0JzeU/5NNUli3T0n/cgqDjcU+4vy8OCZ51QA0/Mp5PuS2rkkTw8n02esV7ZyvDni9ySChi9562DDeTC9g1Aa5WaYZ3aiQHPxDzY4C3FmXkhYd5rNgAv1uE+EYw0riLpXYYY4TxGXE2PIcCdg7niWBmGsWZWhP+4Pkiwm6I1l4PoklocumHWcsv9ab9pVfNNt4cYtpEhDcew/iec673ezDWewN5AFA7liYbaPUS5lX3fWyJWVgm0ZbeC4VglR4laumrv6Jn3j0zPfZ183y064xd5TVLYl/2ZiyZRD/tRMNXwhXlYJXTilOX+LG+vRUGLYdkCZabMrIj/OIyvz3YAFTbj7/1CK4U7fls6G6jdIqLgY2oKygG7bZvI6eIxc8XpnmS1smnStR3yM4En6cuvr3fh6HMr7g0KGp6G3iid97mbTgJgOFCw9MB8H65kNfKZCe3pk2XldcWyyuW6bbgmoMZvPcy7KxUitelIDJhyTT78iPepzIPo2q0QRTFpZkNOFLnDnLAqYAemWhD0J77oL9ayOj7p2pyO3A81xgC+LDC+XG57EpT1toOzV+8y+SqLfkHR12Z1s1Z58s2XZKZ/Do8esO4+1uxzpqli+kHIyUDJ4jTrkpF3e+/UfRJvsJnql6vbsJjQYMjPLVGiFRy+JtTVXksHNu2tnDXi+CnaMnOOPLrbixi4Ytm64a0em+8p63fnxCUPF1XTnMSbIc+4eTXyTfi/F6ge85D9MH5QmLg4JC2DgMCfmx8nHTb6Ut2RFhyI/Uv3WpYOjp4o3fNcD2s2icJbJt0m9DSflnZlafO8MeBZhZTZhXd8TVXtuWIX+5DgBXcN5mGpzmPFbekNIGPGafnOdOEUbR0GHyXd9UROPKpfSzmtF5UQZIblI+xIjavfMbvA11S9W2czvj//qC1JzcSVcaKEaN98pqprWewMwUTtIh2PqrBS2t9PzTjwKr8o2M0kgL1BoDffckJZxNzjJU0VcOoYfAz4eYixDlytZhXknolkVG0PQpKH19xiNuO5zLsg532DQ+AOoMBMzxCYwnVIr0H9PXeHTXcicf9vnQlD19KEaO7o9ZDKSNlPTujmtFpkMyN6uBR1H7yf4iL/VCF6uNJBjRw0P64PjVBiTzDpDn6E7u3zc9eJdT30xA2m6M1ppCp9//ys087BoLBNZR8a/Lq5SPJnsEd9mOkM1zfIFZ1nmOuPutw72Rw9SYScB38scyeFEIhiZo/z6l9XMxNgWJBQPbZIvzAb2p8BaSHBna76yufMUmeUP20STpFwJ2VpjeqKebV+0PKRmuzKdqQEO4Zk22o5pfJLsfZcp1XB8WENzfSyhCXq+1geMbIcAzneB7eUxXWe1ry1EKl4U+5k+NOxbOFOP5AFtVrSeb/VH7esEvtPlRJo+1sonS5JaNQGoQX0IGNLH2lbvbjDWpu+i+lEa8RIUP4IogIRxUbjvogr7Bjjxvkj1i0Lpreviipxlww0ZjNI7GX4m4f0sjU+68bqw7ni85i9hnd1UcDzeCHiody9Tl8yjTylzeHV8E9BKPTKk7YIhSbJT3okz2gXl6Hr47vTvogoG8DM5yNPVEyODgQaJgzBk6HMYNA7bHfSEpZJ4eXDY2N+Bpmr7tL8M4Zb2Sb4VTUjXpy4TRPiI1Lo+nApGa19UuLZv8k4SxTIg/6eQM+7Y/ef5WHbhAQyblfpOfzgu688LKIBGmDbN1C7e8yO9oQlbO0GvXD+CVwJp1qX+jkWYJGqNctHF9L64GWeVRG0fof3t48r75cDDWnITX7nrstyTZPbdd4o8HvmIFmRl1TE/2yNRk3Y7FnGYsxK/NvkTc+T8h/M0BvJ6o2liPeETX+jZVDzm35w4mmV0wZvwbZMdlxMNIY/7ZiKnUoHVH5PlvnCpptwG4ZcTsYM9fisiXPv+Mvy06cpCszc3GjPfbikhLX6olhh4K1vhizPE9BUGicqxi6atYKelmpssmvRwEHWqSJf4UjiRWmDxxWFOXDJGDKuNp+EG70gnEjtcRG9CzkShhptihaCzUUzmBdvFx4RUV9XjaOJli40j0LPX4WHYsupHymcSCKTNp3/hNQdI602RFrPJPqyci18F54vn7LfHdnUoRzL47E0qaTqTH5Q3XhRX/ir0wADPF8CCFV9yOnd1CMroS5adoMFjLXdb2cSTzp8dED6DW24LkvMiwrec4wh+5vCNROKtN+bHDOEvGcYV3Z/pSjtlqxhjlJF7gJiapFaTXvvnvak6K7xX6EmEKV4qkMvZomarwT6wpIMc3ff/FIT1YC0Elaz8z8so+/xUd/98GUU+TdDS/xRbno6d1lWkY1X3ncO6PPM579mERUrZ56DqWP39y7njAyFhXcxFeWMfC0oY7teVsA/Wc+H3L84TXp5eXN752Gxggb/7tm5gRGBoQIP/sX/8C1BLAwQUAAIACACuYmJMKwvAbUoAAABrAAAAGwAAAHVuaXZlcnNhbC91bml2ZXJzYWwucG5nLnhtbLOxr8jNUShLLSrOzM+zVTLUM1Cyt+PlsikoSi3LTC1XqACKGekZQICSQiUqtzwzpSQDKGRgbowQzEjNTM8osVWyMDCFC+oDzQQAUEsBAgAAFAACAAgArWJiTBUOrShkBAAABxEAAB0AAAAAAAAAAQAAAAAAAAAAAHVuaXZlcnNhbC9jb21tb25fbWVzc2FnZXMubG5nUEsBAgAAFAACAAgArWJiTAh+CyMpAwAAhgwAACcAAAAAAAAAAQAAAAAAnwQAAHVuaXZlcnNhbC9mbGFzaF9wdWJsaXNoaW5nX3NldHRpbmdzLnhtbFBLAQIAABQAAgAIAK1iYkx+HbVmtwIAAFAKAAAhAAAAAAAAAAEAAAAAAA0IAAB1bml2ZXJzYWwvZmxhc2hfc2tpbl9zZXR0aW5ncy54bWxQSwECAAAUAAIACACtYmJMKpYPZ/4CAACXCwAAJgAAAAAAAAABAAAAAAADCwAAdW5pdmVyc2FsL2h0bWxfcHVibGlzaGluZ19zZXR0aW5ncy54bWxQSwECAAAUAAIACACtYmJM/tkGXaABAAAtBgAAHwAAAAAAAAABAAAAAABFDgAAdW5pdmVyc2FsL2h0bWxfc2tpbl9zZXR0aW5ncy5qc1BLAQIAABQAAgAIAK1iYkw9PC/RwQAAAOUBAAAaAAAAAAAAAAEAAAAAACIQAAB1bml2ZXJzYWwvaTE4bl9wcmVzZXRzLnhtbFBLAQIAABQAAgAIAK1iYkyUE7MiaQAAAG4AAAAcAAAAAAAAAAEAAAAAABsRAAB1bml2ZXJzYWwvbG9jYWxfc2V0dGluZ3MueG1sUEsBAgAAFAACAAgARJRXRyO0Tvv7AgAAsAgAABQAAAAAAAAAAQAAAAAAvhEAAHVuaXZlcnNhbC9wbGF5ZXIueG1sUEsBAgAAFAACAAgArWJiTDXb2a1oAQAA8wIAACkAAAAAAAAAAQAAAAAA6xQAAHVuaXZlcnNhbC9za2luX2N1c3RvbWl6YXRpb25fc2V0dGluZ3MueG1sUEsBAgAAFAACAAgArmJiTIdKO5ZCDwAAGiQAABcAAAAAAAAAAAAAAAAAmhYAAHVuaXZlcnNhbC91bml2ZXJzYWwucG5nUEsBAgAAFAACAAgArmJiTCsLwG1KAAAAawAAABsAAAAAAAAAAQAAAAAAESYAAHVuaXZlcnNhbC91bml2ZXJzYWwucG5nLnhtbFBLBQYAAAAACwALAEkDAACUJgAAAAA="/>
  <p:tag name="ISPRING_PRESENTATION_TITLE" val="4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COMMONDATA" val="eyJoZGlkIjoiMThkMDYzZjZhY2FhNDIwZTY1NjkxY2E1MDdkYmUyZmU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3644</Words>
  <Application>WPS 演示</Application>
  <PresentationFormat>自定义</PresentationFormat>
  <Paragraphs>490</Paragraphs>
  <Slides>32</Slides>
  <Notes>29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32</vt:i4>
      </vt:variant>
    </vt:vector>
  </HeadingPairs>
  <TitlesOfParts>
    <vt:vector size="46" baseType="lpstr">
      <vt:lpstr>Arial</vt:lpstr>
      <vt:lpstr>宋体</vt:lpstr>
      <vt:lpstr>Wingdings</vt:lpstr>
      <vt:lpstr>微软雅黑</vt:lpstr>
      <vt:lpstr>Calibri</vt:lpstr>
      <vt:lpstr>方正细圆简体</vt:lpstr>
      <vt:lpstr>Arial Unicode MS</vt:lpstr>
      <vt:lpstr>Impact</vt:lpstr>
      <vt:lpstr>Calibri</vt:lpstr>
      <vt:lpstr>Times New Roman</vt:lpstr>
      <vt:lpstr>Office 主题​​</vt:lpstr>
      <vt:lpstr>自定义设计方案</vt:lpstr>
      <vt:lpstr>1_自定义设计方案</vt:lpstr>
      <vt:lpstr>2_自定义设计方案</vt:lpstr>
      <vt:lpstr>PowerPoint 演示文稿</vt:lpstr>
      <vt:lpstr>PowerPoint 演示文稿</vt:lpstr>
      <vt:lpstr>PowerPoint 演示文稿</vt:lpstr>
      <vt:lpstr>PowerPoint 演示文稿</vt:lpstr>
      <vt:lpstr>公  司  简  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王飞波</dc:creator>
  <cp:lastModifiedBy>八星</cp:lastModifiedBy>
  <cp:revision>74</cp:revision>
  <cp:lastPrinted>2018-07-29T23:58:00Z</cp:lastPrinted>
  <dcterms:created xsi:type="dcterms:W3CDTF">2016-04-14T03:39:00Z</dcterms:created>
  <dcterms:modified xsi:type="dcterms:W3CDTF">2022-05-27T01:40:05Z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2052-11.1.0.11744</vt:lpwstr>
  </property>
  <property fmtid="{D5CDD505-2E9C-101B-9397-08002B2CF9AE}" pid="3" name="ICV">
    <vt:lpwstr>FAB00A205F7C4E5B803B507343BC2B2C</vt:lpwstr>
  </property>
</Properties>
</file>